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5.jpg" ContentType="image/jpeg"/>
  <Override PartName="/ppt/media/image7.jpg" ContentType="image/jpeg"/>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57" r:id="rId2"/>
    <p:sldId id="274" r:id="rId3"/>
    <p:sldId id="275" r:id="rId4"/>
    <p:sldId id="276" r:id="rId5"/>
    <p:sldId id="277" r:id="rId6"/>
    <p:sldId id="278" r:id="rId7"/>
    <p:sldId id="279" r:id="rId8"/>
    <p:sldId id="281" r:id="rId9"/>
    <p:sldId id="282" r:id="rId10"/>
    <p:sldId id="283" r:id="rId11"/>
    <p:sldId id="285" r:id="rId12"/>
    <p:sldId id="284" r:id="rId13"/>
    <p:sldId id="262" r:id="rId14"/>
    <p:sldId id="286" r:id="rId15"/>
  </p:sldIdLst>
  <p:sldSz cx="12192000" cy="6858000"/>
  <p:notesSz cx="6858000" cy="9144000"/>
  <p:embeddedFontLst>
    <p:embeddedFont>
      <p:font typeface="等线" panose="02010600030101010101" pitchFamily="2" charset="-122"/>
      <p:regular r:id="rId17"/>
      <p:bold r:id="rId18"/>
    </p:embeddedFont>
    <p:embeddedFont>
      <p:font typeface="微软雅黑" panose="020B0503020204020204" pitchFamily="34" charset="-122"/>
      <p:regular r:id="rId19"/>
      <p:bold r:id="rId2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DCD1458-3CF7-4220-8369-4907ECDDA59C}">
          <p14:sldIdLst>
            <p14:sldId id="257"/>
            <p14:sldId id="274"/>
            <p14:sldId id="275"/>
            <p14:sldId id="276"/>
            <p14:sldId id="277"/>
            <p14:sldId id="278"/>
            <p14:sldId id="279"/>
            <p14:sldId id="281"/>
            <p14:sldId id="282"/>
            <p14:sldId id="283"/>
            <p14:sldId id="285"/>
            <p14:sldId id="284"/>
            <p14:sldId id="262"/>
            <p14:sldId id="286"/>
          </p14:sldIdLst>
        </p14:section>
        <p14:section name="设计规范" id="{2C2C1CBA-5A94-4017-BBE5-08C46728CDF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C5D1"/>
    <a:srgbClr val="58E2AD"/>
    <a:srgbClr val="EFF0F4"/>
    <a:srgbClr val="70DDE8"/>
    <a:srgbClr val="1E2E33"/>
    <a:srgbClr val="010307"/>
    <a:srgbClr val="2B4147"/>
    <a:srgbClr val="CFCFD6"/>
    <a:srgbClr val="A0A0AB"/>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1" autoAdjust="0"/>
    <p:restoredTop sz="94660"/>
  </p:normalViewPr>
  <p:slideViewPr>
    <p:cSldViewPr snapToGrid="0">
      <p:cViewPr varScale="1">
        <p:scale>
          <a:sx n="93" d="100"/>
          <a:sy n="93" d="100"/>
        </p:scale>
        <p:origin x="96" y="4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65453-5792-4ED8-83E4-2E4C1E8063D9}" type="datetimeFigureOut">
              <a:rPr lang="zh-CN" altLang="en-US" smtClean="0"/>
              <a:t>2020/5/10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4E95A-71EC-4B03-AC2F-D0022D7D64E4}" type="slidenum">
              <a:rPr lang="zh-CN" altLang="en-US" smtClean="0"/>
              <a:t>‹#›</a:t>
            </a:fld>
            <a:endParaRPr lang="zh-CN" altLang="en-US"/>
          </a:p>
        </p:txBody>
      </p:sp>
    </p:spTree>
    <p:extLst>
      <p:ext uri="{BB962C8B-B14F-4D97-AF65-F5344CB8AC3E}">
        <p14:creationId xmlns:p14="http://schemas.microsoft.com/office/powerpoint/2010/main" val="2395775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14E95A-71EC-4B03-AC2F-D0022D7D64E4}" type="slidenum">
              <a:rPr lang="zh-CN" altLang="en-US" smtClean="0"/>
              <a:t>3</a:t>
            </a:fld>
            <a:endParaRPr lang="zh-CN" altLang="en-US"/>
          </a:p>
        </p:txBody>
      </p:sp>
    </p:spTree>
    <p:extLst>
      <p:ext uri="{BB962C8B-B14F-4D97-AF65-F5344CB8AC3E}">
        <p14:creationId xmlns:p14="http://schemas.microsoft.com/office/powerpoint/2010/main" val="4271936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0407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图片包含 屏幕&#10;&#10;描述已自动生成">
            <a:extLst>
              <a:ext uri="{FF2B5EF4-FFF2-40B4-BE49-F238E27FC236}">
                <a16:creationId xmlns:a16="http://schemas.microsoft.com/office/drawing/2014/main" id="{B4181689-BC63-49B0-828A-EAE2B111A6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183581653"/>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6.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4.png"/><Relationship Id="rId5" Type="http://schemas.openxmlformats.org/officeDocument/2006/relationships/tags" Target="../tags/tag5.xml"/><Relationship Id="rId10" Type="http://schemas.openxmlformats.org/officeDocument/2006/relationships/image" Target="../media/image13.png"/><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slideLayout" Target="../slideLayouts/slideLayout1.xml"/><Relationship Id="rId4" Type="http://schemas.openxmlformats.org/officeDocument/2006/relationships/tags" Target="../tags/tag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矩形 123">
            <a:extLst>
              <a:ext uri="{FF2B5EF4-FFF2-40B4-BE49-F238E27FC236}">
                <a16:creationId xmlns:a16="http://schemas.microsoft.com/office/drawing/2014/main" id="{92D3DEAC-40AA-4452-AE77-3606ABD67346}"/>
              </a:ext>
            </a:extLst>
          </p:cNvPr>
          <p:cNvSpPr/>
          <p:nvPr/>
        </p:nvSpPr>
        <p:spPr>
          <a:xfrm>
            <a:off x="0" y="0"/>
            <a:ext cx="12192000" cy="6858000"/>
          </a:xfrm>
          <a:prstGeom prst="rect">
            <a:avLst/>
          </a:prstGeom>
          <a:gradFill flip="none" rotWithShape="1">
            <a:gsLst>
              <a:gs pos="30000">
                <a:srgbClr val="010307"/>
              </a:gs>
              <a:gs pos="100000">
                <a:srgbClr val="2B4147"/>
              </a:gs>
            </a:gsLst>
            <a:lin ang="2700000" scaled="1"/>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3918756C-4393-46EA-B723-93137FD91C65}"/>
              </a:ext>
            </a:extLst>
          </p:cNvPr>
          <p:cNvSpPr txBox="1"/>
          <p:nvPr/>
        </p:nvSpPr>
        <p:spPr>
          <a:xfrm>
            <a:off x="1133929" y="2568248"/>
            <a:ext cx="1882834" cy="338554"/>
          </a:xfrm>
          <a:prstGeom prst="rect">
            <a:avLst/>
          </a:prstGeom>
          <a:noFill/>
        </p:spPr>
        <p:txBody>
          <a:bodyPr wrap="square" rtlCol="0">
            <a:spAutoFit/>
          </a:bodyPr>
          <a:lstStyle/>
          <a:p>
            <a:r>
              <a:rPr lang="zh-CN" altLang="en-US" sz="1600"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基于微信小程序的</a:t>
            </a:r>
          </a:p>
        </p:txBody>
      </p:sp>
      <p:sp>
        <p:nvSpPr>
          <p:cNvPr id="32" name="文本框 31">
            <a:extLst>
              <a:ext uri="{FF2B5EF4-FFF2-40B4-BE49-F238E27FC236}">
                <a16:creationId xmlns:a16="http://schemas.microsoft.com/office/drawing/2014/main" id="{6EFF85DD-66E7-4F5D-8729-00793E47F1F8}"/>
              </a:ext>
            </a:extLst>
          </p:cNvPr>
          <p:cNvSpPr txBox="1"/>
          <p:nvPr/>
        </p:nvSpPr>
        <p:spPr>
          <a:xfrm>
            <a:off x="1064395" y="3010479"/>
            <a:ext cx="5600159" cy="769441"/>
          </a:xfrm>
          <a:prstGeom prst="rect">
            <a:avLst/>
          </a:prstGeom>
          <a:noFill/>
        </p:spPr>
        <p:txBody>
          <a:bodyPr wrap="square" rtlCol="0">
            <a:spAutoFit/>
          </a:bodyPr>
          <a:lstStyle/>
          <a:p>
            <a:r>
              <a:rPr lang="zh-CN" altLang="en-US" sz="4400" b="1"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图书馆座位管理系统</a:t>
            </a:r>
          </a:p>
        </p:txBody>
      </p:sp>
      <p:sp>
        <p:nvSpPr>
          <p:cNvPr id="139" name="文本框 138">
            <a:extLst>
              <a:ext uri="{FF2B5EF4-FFF2-40B4-BE49-F238E27FC236}">
                <a16:creationId xmlns:a16="http://schemas.microsoft.com/office/drawing/2014/main" id="{71AB7BA0-64B2-4671-9336-49836A52EF47}"/>
              </a:ext>
            </a:extLst>
          </p:cNvPr>
          <p:cNvSpPr txBox="1"/>
          <p:nvPr/>
        </p:nvSpPr>
        <p:spPr>
          <a:xfrm>
            <a:off x="520591" y="4862994"/>
            <a:ext cx="1999702" cy="299634"/>
          </a:xfrm>
          <a:prstGeom prst="rect">
            <a:avLst/>
          </a:prstGeom>
          <a:noFill/>
        </p:spPr>
        <p:txBody>
          <a:bodyPr wrap="square" rtlCol="0">
            <a:spAutoFit/>
          </a:bodyPr>
          <a:lstStyle/>
          <a:p>
            <a:pPr algn="r">
              <a:lnSpc>
                <a:spcPct val="120000"/>
              </a:lnSpc>
            </a:pPr>
            <a:r>
              <a:rPr lang="en-US" altLang="zh-CN" sz="1200" dirty="0">
                <a:solidFill>
                  <a:schemeClr val="bg1">
                    <a:lumMod val="75000"/>
                  </a:schemeClr>
                </a:solidFill>
                <a:latin typeface="+mn-ea"/>
                <a:cs typeface="Arial" panose="020B0604020202020204" pitchFamily="34" charset="0"/>
              </a:rPr>
              <a:t> </a:t>
            </a:r>
            <a:r>
              <a:rPr lang="zh-CN" altLang="en-US" sz="1200" dirty="0">
                <a:solidFill>
                  <a:schemeClr val="bg1">
                    <a:lumMod val="75000"/>
                  </a:schemeClr>
                </a:solidFill>
                <a:latin typeface="+mn-ea"/>
                <a:cs typeface="Arial" panose="020B0604020202020204" pitchFamily="34" charset="0"/>
              </a:rPr>
              <a:t>答辩学生：杨浩颖</a:t>
            </a:r>
            <a:endParaRPr lang="fr-FR" altLang="zh-CN" sz="1200" dirty="0">
              <a:solidFill>
                <a:schemeClr val="bg1">
                  <a:lumMod val="75000"/>
                </a:schemeClr>
              </a:solidFill>
              <a:latin typeface="+mn-ea"/>
              <a:cs typeface="Arial" panose="020B0604020202020204" pitchFamily="34" charset="0"/>
            </a:endParaRPr>
          </a:p>
        </p:txBody>
      </p:sp>
      <p:grpSp>
        <p:nvGrpSpPr>
          <p:cNvPr id="8" name="组合 7">
            <a:extLst>
              <a:ext uri="{FF2B5EF4-FFF2-40B4-BE49-F238E27FC236}">
                <a16:creationId xmlns:a16="http://schemas.microsoft.com/office/drawing/2014/main" id="{08E9ADC1-1162-47AC-B050-E3EE6F759DB7}"/>
              </a:ext>
            </a:extLst>
          </p:cNvPr>
          <p:cNvGrpSpPr/>
          <p:nvPr/>
        </p:nvGrpSpPr>
        <p:grpSpPr>
          <a:xfrm>
            <a:off x="5309276" y="3848392"/>
            <a:ext cx="786724" cy="238974"/>
            <a:chOff x="4869806" y="3848392"/>
            <a:chExt cx="1261420" cy="367778"/>
          </a:xfrm>
        </p:grpSpPr>
        <p:grpSp>
          <p:nvGrpSpPr>
            <p:cNvPr id="129" name="组合 128">
              <a:extLst>
                <a:ext uri="{FF2B5EF4-FFF2-40B4-BE49-F238E27FC236}">
                  <a16:creationId xmlns:a16="http://schemas.microsoft.com/office/drawing/2014/main" id="{85989F18-B543-4F4E-9E19-87DDA7146CC8}"/>
                </a:ext>
              </a:extLst>
            </p:cNvPr>
            <p:cNvGrpSpPr/>
            <p:nvPr/>
          </p:nvGrpSpPr>
          <p:grpSpPr>
            <a:xfrm>
              <a:off x="5759751" y="3848392"/>
              <a:ext cx="371475" cy="367778"/>
              <a:chOff x="5724525" y="1190222"/>
              <a:chExt cx="742950" cy="742950"/>
            </a:xfrm>
          </p:grpSpPr>
          <p:sp>
            <p:nvSpPr>
              <p:cNvPr id="130" name="矩形: 圆角 129">
                <a:extLst>
                  <a:ext uri="{FF2B5EF4-FFF2-40B4-BE49-F238E27FC236}">
                    <a16:creationId xmlns:a16="http://schemas.microsoft.com/office/drawing/2014/main" id="{3700A6DD-CD1E-4FC5-B960-FAB2B92C3A99}"/>
                  </a:ext>
                </a:extLst>
              </p:cNvPr>
              <p:cNvSpPr/>
              <p:nvPr/>
            </p:nvSpPr>
            <p:spPr>
              <a:xfrm>
                <a:off x="5724525" y="1190222"/>
                <a:ext cx="742950" cy="742950"/>
              </a:xfrm>
              <a:prstGeom prst="roundRect">
                <a:avLst>
                  <a:gd name="adj" fmla="val 28903"/>
                </a:avLst>
              </a:prstGeom>
              <a:gradFill flip="none" rotWithShape="1">
                <a:gsLst>
                  <a:gs pos="25000">
                    <a:srgbClr val="58E2AD"/>
                  </a:gs>
                  <a:gs pos="100000">
                    <a:srgbClr val="70DDE8"/>
                  </a:gs>
                </a:gsLst>
                <a:lin ang="2700000" scaled="1"/>
                <a:tileRect/>
              </a:gradFill>
              <a:ln>
                <a:noFill/>
              </a:ln>
              <a:effectLst>
                <a:outerShdw blurRad="444500" algn="ctr" rotWithShape="0">
                  <a:srgbClr val="58E2AD">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Group 32">
                <a:extLst>
                  <a:ext uri="{FF2B5EF4-FFF2-40B4-BE49-F238E27FC236}">
                    <a16:creationId xmlns:a16="http://schemas.microsoft.com/office/drawing/2014/main" id="{67FBBA8D-44E8-4F23-9664-D2560EF25EE0}"/>
                  </a:ext>
                </a:extLst>
              </p:cNvPr>
              <p:cNvGrpSpPr>
                <a:grpSpLocks noChangeAspect="1"/>
              </p:cNvGrpSpPr>
              <p:nvPr/>
            </p:nvGrpSpPr>
            <p:grpSpPr bwMode="auto">
              <a:xfrm>
                <a:off x="5864129" y="1348787"/>
                <a:ext cx="463743" cy="425821"/>
                <a:chOff x="7" y="-65"/>
                <a:chExt cx="2030" cy="1864"/>
              </a:xfrm>
              <a:solidFill>
                <a:srgbClr val="010307"/>
              </a:solidFill>
            </p:grpSpPr>
            <p:sp>
              <p:nvSpPr>
                <p:cNvPr id="133" name="Freeform 33">
                  <a:extLst>
                    <a:ext uri="{FF2B5EF4-FFF2-40B4-BE49-F238E27FC236}">
                      <a16:creationId xmlns:a16="http://schemas.microsoft.com/office/drawing/2014/main" id="{4FD933FC-7823-4777-A1D1-399CEA8B52F5}"/>
                    </a:ext>
                  </a:extLst>
                </p:cNvPr>
                <p:cNvSpPr>
                  <a:spLocks/>
                </p:cNvSpPr>
                <p:nvPr/>
              </p:nvSpPr>
              <p:spPr bwMode="auto">
                <a:xfrm>
                  <a:off x="688" y="-65"/>
                  <a:ext cx="1349" cy="1245"/>
                </a:xfrm>
                <a:custGeom>
                  <a:avLst/>
                  <a:gdLst>
                    <a:gd name="T0" fmla="*/ 359 w 567"/>
                    <a:gd name="T1" fmla="*/ 523 h 523"/>
                    <a:gd name="T2" fmla="*/ 303 w 567"/>
                    <a:gd name="T3" fmla="*/ 468 h 523"/>
                    <a:gd name="T4" fmla="*/ 338 w 567"/>
                    <a:gd name="T5" fmla="*/ 416 h 523"/>
                    <a:gd name="T6" fmla="*/ 417 w 567"/>
                    <a:gd name="T7" fmla="*/ 228 h 523"/>
                    <a:gd name="T8" fmla="*/ 229 w 567"/>
                    <a:gd name="T9" fmla="*/ 149 h 523"/>
                    <a:gd name="T10" fmla="*/ 150 w 567"/>
                    <a:gd name="T11" fmla="*/ 337 h 523"/>
                    <a:gd name="T12" fmla="*/ 185 w 567"/>
                    <a:gd name="T13" fmla="*/ 388 h 523"/>
                    <a:gd name="T14" fmla="*/ 187 w 567"/>
                    <a:gd name="T15" fmla="*/ 467 h 523"/>
                    <a:gd name="T16" fmla="*/ 109 w 567"/>
                    <a:gd name="T17" fmla="*/ 470 h 523"/>
                    <a:gd name="T18" fmla="*/ 97 w 567"/>
                    <a:gd name="T19" fmla="*/ 108 h 523"/>
                    <a:gd name="T20" fmla="*/ 458 w 567"/>
                    <a:gd name="T21" fmla="*/ 96 h 523"/>
                    <a:gd name="T22" fmla="*/ 470 w 567"/>
                    <a:gd name="T23" fmla="*/ 457 h 523"/>
                    <a:gd name="T24" fmla="*/ 380 w 567"/>
                    <a:gd name="T25" fmla="*/ 519 h 523"/>
                    <a:gd name="T26" fmla="*/ 359 w 567"/>
                    <a:gd name="T27"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23">
                      <a:moveTo>
                        <a:pt x="359" y="523"/>
                      </a:moveTo>
                      <a:cubicBezTo>
                        <a:pt x="329" y="523"/>
                        <a:pt x="304" y="499"/>
                        <a:pt x="303" y="468"/>
                      </a:cubicBezTo>
                      <a:cubicBezTo>
                        <a:pt x="303" y="445"/>
                        <a:pt x="317" y="425"/>
                        <a:pt x="338" y="416"/>
                      </a:cubicBezTo>
                      <a:cubicBezTo>
                        <a:pt x="412" y="386"/>
                        <a:pt x="447" y="302"/>
                        <a:pt x="417" y="228"/>
                      </a:cubicBezTo>
                      <a:cubicBezTo>
                        <a:pt x="387" y="154"/>
                        <a:pt x="303" y="119"/>
                        <a:pt x="229" y="149"/>
                      </a:cubicBezTo>
                      <a:cubicBezTo>
                        <a:pt x="155" y="179"/>
                        <a:pt x="119" y="263"/>
                        <a:pt x="150" y="337"/>
                      </a:cubicBezTo>
                      <a:cubicBezTo>
                        <a:pt x="158" y="357"/>
                        <a:pt x="170" y="374"/>
                        <a:pt x="185" y="388"/>
                      </a:cubicBezTo>
                      <a:cubicBezTo>
                        <a:pt x="207" y="410"/>
                        <a:pt x="208" y="445"/>
                        <a:pt x="187" y="467"/>
                      </a:cubicBezTo>
                      <a:cubicBezTo>
                        <a:pt x="166" y="489"/>
                        <a:pt x="132" y="490"/>
                        <a:pt x="109" y="470"/>
                      </a:cubicBezTo>
                      <a:cubicBezTo>
                        <a:pt x="6" y="373"/>
                        <a:pt x="0" y="212"/>
                        <a:pt x="97" y="108"/>
                      </a:cubicBezTo>
                      <a:cubicBezTo>
                        <a:pt x="193" y="5"/>
                        <a:pt x="354" y="0"/>
                        <a:pt x="458" y="96"/>
                      </a:cubicBezTo>
                      <a:cubicBezTo>
                        <a:pt x="561" y="192"/>
                        <a:pt x="567" y="354"/>
                        <a:pt x="470" y="457"/>
                      </a:cubicBezTo>
                      <a:cubicBezTo>
                        <a:pt x="445" y="484"/>
                        <a:pt x="414" y="505"/>
                        <a:pt x="380" y="519"/>
                      </a:cubicBezTo>
                      <a:cubicBezTo>
                        <a:pt x="374" y="522"/>
                        <a:pt x="366" y="523"/>
                        <a:pt x="359"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34">
                  <a:extLst>
                    <a:ext uri="{FF2B5EF4-FFF2-40B4-BE49-F238E27FC236}">
                      <a16:creationId xmlns:a16="http://schemas.microsoft.com/office/drawing/2014/main" id="{E3FBA968-2820-4736-B793-287194EC9E51}"/>
                    </a:ext>
                  </a:extLst>
                </p:cNvPr>
                <p:cNvSpPr>
                  <a:spLocks/>
                </p:cNvSpPr>
                <p:nvPr/>
              </p:nvSpPr>
              <p:spPr bwMode="auto">
                <a:xfrm>
                  <a:off x="7" y="609"/>
                  <a:ext cx="1302" cy="1190"/>
                </a:xfrm>
                <a:custGeom>
                  <a:avLst/>
                  <a:gdLst>
                    <a:gd name="T0" fmla="*/ 255 w 547"/>
                    <a:gd name="T1" fmla="*/ 500 h 500"/>
                    <a:gd name="T2" fmla="*/ 1 w 547"/>
                    <a:gd name="T3" fmla="*/ 243 h 500"/>
                    <a:gd name="T4" fmla="*/ 152 w 547"/>
                    <a:gd name="T5" fmla="*/ 11 h 500"/>
                    <a:gd name="T6" fmla="*/ 223 w 547"/>
                    <a:gd name="T7" fmla="*/ 43 h 500"/>
                    <a:gd name="T8" fmla="*/ 196 w 547"/>
                    <a:gd name="T9" fmla="*/ 113 h 500"/>
                    <a:gd name="T10" fmla="*/ 122 w 547"/>
                    <a:gd name="T11" fmla="*/ 303 h 500"/>
                    <a:gd name="T12" fmla="*/ 312 w 547"/>
                    <a:gd name="T13" fmla="*/ 377 h 500"/>
                    <a:gd name="T14" fmla="*/ 399 w 547"/>
                    <a:gd name="T15" fmla="*/ 245 h 500"/>
                    <a:gd name="T16" fmla="*/ 375 w 547"/>
                    <a:gd name="T17" fmla="*/ 158 h 500"/>
                    <a:gd name="T18" fmla="*/ 352 w 547"/>
                    <a:gd name="T19" fmla="*/ 129 h 500"/>
                    <a:gd name="T20" fmla="*/ 345 w 547"/>
                    <a:gd name="T21" fmla="*/ 51 h 500"/>
                    <a:gd name="T22" fmla="*/ 423 w 547"/>
                    <a:gd name="T23" fmla="*/ 43 h 500"/>
                    <a:gd name="T24" fmla="*/ 423 w 547"/>
                    <a:gd name="T25" fmla="*/ 43 h 500"/>
                    <a:gd name="T26" fmla="*/ 467 w 547"/>
                    <a:gd name="T27" fmla="*/ 96 h 500"/>
                    <a:gd name="T28" fmla="*/ 394 w 547"/>
                    <a:gd name="T29" fmla="*/ 457 h 500"/>
                    <a:gd name="T30" fmla="*/ 255 w 547"/>
                    <a:gd name="T31"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7" h="500">
                      <a:moveTo>
                        <a:pt x="255" y="500"/>
                      </a:moveTo>
                      <a:cubicBezTo>
                        <a:pt x="113" y="499"/>
                        <a:pt x="0" y="384"/>
                        <a:pt x="1" y="243"/>
                      </a:cubicBezTo>
                      <a:cubicBezTo>
                        <a:pt x="1" y="143"/>
                        <a:pt x="60" y="52"/>
                        <a:pt x="152" y="11"/>
                      </a:cubicBezTo>
                      <a:cubicBezTo>
                        <a:pt x="180" y="0"/>
                        <a:pt x="212" y="15"/>
                        <a:pt x="223" y="43"/>
                      </a:cubicBezTo>
                      <a:cubicBezTo>
                        <a:pt x="234" y="70"/>
                        <a:pt x="222" y="100"/>
                        <a:pt x="196" y="113"/>
                      </a:cubicBezTo>
                      <a:cubicBezTo>
                        <a:pt x="123" y="145"/>
                        <a:pt x="90" y="230"/>
                        <a:pt x="122" y="303"/>
                      </a:cubicBezTo>
                      <a:cubicBezTo>
                        <a:pt x="154" y="376"/>
                        <a:pt x="239" y="409"/>
                        <a:pt x="312" y="377"/>
                      </a:cubicBezTo>
                      <a:cubicBezTo>
                        <a:pt x="365" y="354"/>
                        <a:pt x="399" y="302"/>
                        <a:pt x="399" y="245"/>
                      </a:cubicBezTo>
                      <a:cubicBezTo>
                        <a:pt x="400" y="214"/>
                        <a:pt x="391" y="184"/>
                        <a:pt x="375" y="158"/>
                      </a:cubicBezTo>
                      <a:cubicBezTo>
                        <a:pt x="368" y="148"/>
                        <a:pt x="361" y="138"/>
                        <a:pt x="352" y="129"/>
                      </a:cubicBezTo>
                      <a:cubicBezTo>
                        <a:pt x="329" y="110"/>
                        <a:pt x="325" y="75"/>
                        <a:pt x="345" y="51"/>
                      </a:cubicBezTo>
                      <a:cubicBezTo>
                        <a:pt x="364" y="27"/>
                        <a:pt x="399" y="24"/>
                        <a:pt x="423" y="43"/>
                      </a:cubicBezTo>
                      <a:cubicBezTo>
                        <a:pt x="423" y="43"/>
                        <a:pt x="423" y="43"/>
                        <a:pt x="423" y="43"/>
                      </a:cubicBezTo>
                      <a:cubicBezTo>
                        <a:pt x="440" y="59"/>
                        <a:pt x="455" y="77"/>
                        <a:pt x="467" y="96"/>
                      </a:cubicBezTo>
                      <a:cubicBezTo>
                        <a:pt x="547" y="216"/>
                        <a:pt x="514" y="378"/>
                        <a:pt x="394" y="457"/>
                      </a:cubicBezTo>
                      <a:cubicBezTo>
                        <a:pt x="353" y="484"/>
                        <a:pt x="304" y="499"/>
                        <a:pt x="255"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38" name="组合 137">
              <a:extLst>
                <a:ext uri="{FF2B5EF4-FFF2-40B4-BE49-F238E27FC236}">
                  <a16:creationId xmlns:a16="http://schemas.microsoft.com/office/drawing/2014/main" id="{763D014D-832C-45D4-9C54-93C7EF8E11E8}"/>
                </a:ext>
              </a:extLst>
            </p:cNvPr>
            <p:cNvGrpSpPr/>
            <p:nvPr/>
          </p:nvGrpSpPr>
          <p:grpSpPr>
            <a:xfrm>
              <a:off x="4869806" y="3849691"/>
              <a:ext cx="371475" cy="366479"/>
              <a:chOff x="5434965" y="2692332"/>
              <a:chExt cx="742950" cy="742950"/>
            </a:xfrm>
          </p:grpSpPr>
          <p:sp>
            <p:nvSpPr>
              <p:cNvPr id="140" name="矩形: 圆角 139">
                <a:extLst>
                  <a:ext uri="{FF2B5EF4-FFF2-40B4-BE49-F238E27FC236}">
                    <a16:creationId xmlns:a16="http://schemas.microsoft.com/office/drawing/2014/main" id="{85672788-4D03-4BEF-8B4B-ACFF13E5DC51}"/>
                  </a:ext>
                </a:extLst>
              </p:cNvPr>
              <p:cNvSpPr/>
              <p:nvPr/>
            </p:nvSpPr>
            <p:spPr>
              <a:xfrm>
                <a:off x="5434965" y="2692332"/>
                <a:ext cx="742950" cy="742950"/>
              </a:xfrm>
              <a:prstGeom prst="roundRect">
                <a:avLst>
                  <a:gd name="adj" fmla="val 28903"/>
                </a:avLst>
              </a:prstGeom>
              <a:gradFill flip="none" rotWithShape="1">
                <a:gsLst>
                  <a:gs pos="25000">
                    <a:srgbClr val="58E2AD"/>
                  </a:gs>
                  <a:gs pos="100000">
                    <a:srgbClr val="70DDE8"/>
                  </a:gs>
                </a:gsLst>
                <a:lin ang="2700000" scaled="1"/>
                <a:tileRect/>
              </a:gradFill>
              <a:ln>
                <a:noFill/>
              </a:ln>
              <a:effectLst>
                <a:outerShdw blurRad="444500" algn="ctr" rotWithShape="0">
                  <a:srgbClr val="58E2AD">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Group 4">
                <a:extLst>
                  <a:ext uri="{FF2B5EF4-FFF2-40B4-BE49-F238E27FC236}">
                    <a16:creationId xmlns:a16="http://schemas.microsoft.com/office/drawing/2014/main" id="{B85D9B93-1A03-4187-B2EA-E0F3A4D2A1D1}"/>
                  </a:ext>
                </a:extLst>
              </p:cNvPr>
              <p:cNvGrpSpPr>
                <a:grpSpLocks noChangeAspect="1"/>
              </p:cNvGrpSpPr>
              <p:nvPr/>
            </p:nvGrpSpPr>
            <p:grpSpPr bwMode="auto">
              <a:xfrm>
                <a:off x="5545930" y="2851407"/>
                <a:ext cx="521020" cy="424800"/>
                <a:chOff x="1" y="1"/>
                <a:chExt cx="2323" cy="1894"/>
              </a:xfrm>
              <a:solidFill>
                <a:srgbClr val="010307"/>
              </a:solidFill>
            </p:grpSpPr>
            <p:sp>
              <p:nvSpPr>
                <p:cNvPr id="142" name="Freeform 5">
                  <a:extLst>
                    <a:ext uri="{FF2B5EF4-FFF2-40B4-BE49-F238E27FC236}">
                      <a16:creationId xmlns:a16="http://schemas.microsoft.com/office/drawing/2014/main" id="{7B682914-AF56-4BB0-AD66-E69EC2F4B9EB}"/>
                    </a:ext>
                  </a:extLst>
                </p:cNvPr>
                <p:cNvSpPr>
                  <a:spLocks noEditPoints="1"/>
                </p:cNvSpPr>
                <p:nvPr/>
              </p:nvSpPr>
              <p:spPr bwMode="auto">
                <a:xfrm>
                  <a:off x="1" y="1"/>
                  <a:ext cx="1652" cy="1497"/>
                </a:xfrm>
                <a:custGeom>
                  <a:avLst/>
                  <a:gdLst>
                    <a:gd name="T0" fmla="*/ 662 w 695"/>
                    <a:gd name="T1" fmla="*/ 240 h 629"/>
                    <a:gd name="T2" fmla="*/ 695 w 695"/>
                    <a:gd name="T3" fmla="*/ 242 h 629"/>
                    <a:gd name="T4" fmla="*/ 345 w 695"/>
                    <a:gd name="T5" fmla="*/ 0 h 629"/>
                    <a:gd name="T6" fmla="*/ 0 w 695"/>
                    <a:gd name="T7" fmla="*/ 293 h 629"/>
                    <a:gd name="T8" fmla="*/ 137 w 695"/>
                    <a:gd name="T9" fmla="*/ 526 h 629"/>
                    <a:gd name="T10" fmla="*/ 103 w 695"/>
                    <a:gd name="T11" fmla="*/ 629 h 629"/>
                    <a:gd name="T12" fmla="*/ 224 w 695"/>
                    <a:gd name="T13" fmla="*/ 570 h 629"/>
                    <a:gd name="T14" fmla="*/ 345 w 695"/>
                    <a:gd name="T15" fmla="*/ 588 h 629"/>
                    <a:gd name="T16" fmla="*/ 380 w 695"/>
                    <a:gd name="T17" fmla="*/ 586 h 629"/>
                    <a:gd name="T18" fmla="*/ 369 w 695"/>
                    <a:gd name="T19" fmla="*/ 513 h 629"/>
                    <a:gd name="T20" fmla="*/ 662 w 695"/>
                    <a:gd name="T21" fmla="*/ 240 h 629"/>
                    <a:gd name="T22" fmla="*/ 476 w 695"/>
                    <a:gd name="T23" fmla="*/ 146 h 629"/>
                    <a:gd name="T24" fmla="*/ 519 w 695"/>
                    <a:gd name="T25" fmla="*/ 189 h 629"/>
                    <a:gd name="T26" fmla="*/ 476 w 695"/>
                    <a:gd name="T27" fmla="*/ 233 h 629"/>
                    <a:gd name="T28" fmla="*/ 423 w 695"/>
                    <a:gd name="T29" fmla="*/ 189 h 629"/>
                    <a:gd name="T30" fmla="*/ 476 w 695"/>
                    <a:gd name="T31" fmla="*/ 146 h 629"/>
                    <a:gd name="T32" fmla="*/ 236 w 695"/>
                    <a:gd name="T33" fmla="*/ 227 h 629"/>
                    <a:gd name="T34" fmla="*/ 183 w 695"/>
                    <a:gd name="T35" fmla="*/ 184 h 629"/>
                    <a:gd name="T36" fmla="*/ 236 w 695"/>
                    <a:gd name="T37" fmla="*/ 141 h 629"/>
                    <a:gd name="T38" fmla="*/ 280 w 695"/>
                    <a:gd name="T39" fmla="*/ 184 h 629"/>
                    <a:gd name="T40" fmla="*/ 236 w 695"/>
                    <a:gd name="T41" fmla="*/ 22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5" h="629">
                      <a:moveTo>
                        <a:pt x="662" y="240"/>
                      </a:moveTo>
                      <a:cubicBezTo>
                        <a:pt x="673" y="240"/>
                        <a:pt x="684" y="240"/>
                        <a:pt x="695" y="242"/>
                      </a:cubicBezTo>
                      <a:cubicBezTo>
                        <a:pt x="664" y="103"/>
                        <a:pt x="516" y="0"/>
                        <a:pt x="345" y="0"/>
                      </a:cubicBezTo>
                      <a:cubicBezTo>
                        <a:pt x="156" y="0"/>
                        <a:pt x="0" y="130"/>
                        <a:pt x="0" y="293"/>
                      </a:cubicBezTo>
                      <a:cubicBezTo>
                        <a:pt x="0" y="387"/>
                        <a:pt x="51" y="466"/>
                        <a:pt x="137" y="526"/>
                      </a:cubicBezTo>
                      <a:cubicBezTo>
                        <a:pt x="103" y="629"/>
                        <a:pt x="103" y="629"/>
                        <a:pt x="103" y="629"/>
                      </a:cubicBezTo>
                      <a:cubicBezTo>
                        <a:pt x="224" y="570"/>
                        <a:pt x="224" y="570"/>
                        <a:pt x="224" y="570"/>
                      </a:cubicBezTo>
                      <a:cubicBezTo>
                        <a:pt x="268" y="579"/>
                        <a:pt x="302" y="588"/>
                        <a:pt x="345" y="588"/>
                      </a:cubicBezTo>
                      <a:cubicBezTo>
                        <a:pt x="356" y="588"/>
                        <a:pt x="367" y="588"/>
                        <a:pt x="380" y="586"/>
                      </a:cubicBezTo>
                      <a:cubicBezTo>
                        <a:pt x="373" y="562"/>
                        <a:pt x="369" y="538"/>
                        <a:pt x="369" y="513"/>
                      </a:cubicBezTo>
                      <a:cubicBezTo>
                        <a:pt x="369" y="363"/>
                        <a:pt x="498" y="240"/>
                        <a:pt x="662" y="240"/>
                      </a:cubicBezTo>
                      <a:close/>
                      <a:moveTo>
                        <a:pt x="476" y="146"/>
                      </a:moveTo>
                      <a:cubicBezTo>
                        <a:pt x="503" y="146"/>
                        <a:pt x="519" y="164"/>
                        <a:pt x="519" y="189"/>
                      </a:cubicBezTo>
                      <a:cubicBezTo>
                        <a:pt x="519" y="215"/>
                        <a:pt x="501" y="233"/>
                        <a:pt x="476" y="233"/>
                      </a:cubicBezTo>
                      <a:cubicBezTo>
                        <a:pt x="449" y="233"/>
                        <a:pt x="423" y="215"/>
                        <a:pt x="423" y="189"/>
                      </a:cubicBezTo>
                      <a:cubicBezTo>
                        <a:pt x="423" y="162"/>
                        <a:pt x="450" y="146"/>
                        <a:pt x="476" y="146"/>
                      </a:cubicBezTo>
                      <a:close/>
                      <a:moveTo>
                        <a:pt x="236" y="227"/>
                      </a:moveTo>
                      <a:cubicBezTo>
                        <a:pt x="209" y="227"/>
                        <a:pt x="183" y="209"/>
                        <a:pt x="183" y="184"/>
                      </a:cubicBezTo>
                      <a:cubicBezTo>
                        <a:pt x="183" y="157"/>
                        <a:pt x="211" y="141"/>
                        <a:pt x="236" y="141"/>
                      </a:cubicBezTo>
                      <a:cubicBezTo>
                        <a:pt x="262" y="141"/>
                        <a:pt x="280" y="159"/>
                        <a:pt x="280" y="184"/>
                      </a:cubicBezTo>
                      <a:cubicBezTo>
                        <a:pt x="280" y="209"/>
                        <a:pt x="262" y="227"/>
                        <a:pt x="236" y="2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6">
                  <a:extLst>
                    <a:ext uri="{FF2B5EF4-FFF2-40B4-BE49-F238E27FC236}">
                      <a16:creationId xmlns:a16="http://schemas.microsoft.com/office/drawing/2014/main" id="{D3B71395-FA7C-4B84-A417-BD23A60A3FF9}"/>
                    </a:ext>
                  </a:extLst>
                </p:cNvPr>
                <p:cNvSpPr>
                  <a:spLocks noEditPoints="1"/>
                </p:cNvSpPr>
                <p:nvPr/>
              </p:nvSpPr>
              <p:spPr bwMode="auto">
                <a:xfrm>
                  <a:off x="926" y="615"/>
                  <a:ext cx="1398" cy="1280"/>
                </a:xfrm>
                <a:custGeom>
                  <a:avLst/>
                  <a:gdLst>
                    <a:gd name="T0" fmla="*/ 588 w 588"/>
                    <a:gd name="T1" fmla="*/ 252 h 538"/>
                    <a:gd name="T2" fmla="*/ 295 w 588"/>
                    <a:gd name="T3" fmla="*/ 0 h 538"/>
                    <a:gd name="T4" fmla="*/ 0 w 588"/>
                    <a:gd name="T5" fmla="*/ 252 h 538"/>
                    <a:gd name="T6" fmla="*/ 295 w 588"/>
                    <a:gd name="T7" fmla="*/ 503 h 538"/>
                    <a:gd name="T8" fmla="*/ 398 w 588"/>
                    <a:gd name="T9" fmla="*/ 485 h 538"/>
                    <a:gd name="T10" fmla="*/ 492 w 588"/>
                    <a:gd name="T11" fmla="*/ 538 h 538"/>
                    <a:gd name="T12" fmla="*/ 467 w 588"/>
                    <a:gd name="T13" fmla="*/ 451 h 538"/>
                    <a:gd name="T14" fmla="*/ 588 w 588"/>
                    <a:gd name="T15" fmla="*/ 252 h 538"/>
                    <a:gd name="T16" fmla="*/ 199 w 588"/>
                    <a:gd name="T17" fmla="*/ 208 h 538"/>
                    <a:gd name="T18" fmla="*/ 165 w 588"/>
                    <a:gd name="T19" fmla="*/ 174 h 538"/>
                    <a:gd name="T20" fmla="*/ 199 w 588"/>
                    <a:gd name="T21" fmla="*/ 140 h 538"/>
                    <a:gd name="T22" fmla="*/ 242 w 588"/>
                    <a:gd name="T23" fmla="*/ 174 h 538"/>
                    <a:gd name="T24" fmla="*/ 199 w 588"/>
                    <a:gd name="T25" fmla="*/ 208 h 538"/>
                    <a:gd name="T26" fmla="*/ 396 w 588"/>
                    <a:gd name="T27" fmla="*/ 200 h 538"/>
                    <a:gd name="T28" fmla="*/ 361 w 588"/>
                    <a:gd name="T29" fmla="*/ 166 h 538"/>
                    <a:gd name="T30" fmla="*/ 396 w 588"/>
                    <a:gd name="T31" fmla="*/ 132 h 538"/>
                    <a:gd name="T32" fmla="*/ 440 w 588"/>
                    <a:gd name="T33" fmla="*/ 166 h 538"/>
                    <a:gd name="T34" fmla="*/ 396 w 588"/>
                    <a:gd name="T35" fmla="*/ 20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538">
                      <a:moveTo>
                        <a:pt x="588" y="252"/>
                      </a:moveTo>
                      <a:cubicBezTo>
                        <a:pt x="588" y="112"/>
                        <a:pt x="451" y="0"/>
                        <a:pt x="295" y="0"/>
                      </a:cubicBezTo>
                      <a:cubicBezTo>
                        <a:pt x="130" y="0"/>
                        <a:pt x="0" y="114"/>
                        <a:pt x="0" y="252"/>
                      </a:cubicBezTo>
                      <a:cubicBezTo>
                        <a:pt x="0" y="391"/>
                        <a:pt x="130" y="503"/>
                        <a:pt x="295" y="503"/>
                      </a:cubicBezTo>
                      <a:cubicBezTo>
                        <a:pt x="329" y="503"/>
                        <a:pt x="364" y="494"/>
                        <a:pt x="398" y="485"/>
                      </a:cubicBezTo>
                      <a:cubicBezTo>
                        <a:pt x="492" y="538"/>
                        <a:pt x="492" y="538"/>
                        <a:pt x="492" y="538"/>
                      </a:cubicBezTo>
                      <a:cubicBezTo>
                        <a:pt x="467" y="451"/>
                        <a:pt x="467" y="451"/>
                        <a:pt x="467" y="451"/>
                      </a:cubicBezTo>
                      <a:cubicBezTo>
                        <a:pt x="536" y="398"/>
                        <a:pt x="588" y="330"/>
                        <a:pt x="588" y="252"/>
                      </a:cubicBezTo>
                      <a:close/>
                      <a:moveTo>
                        <a:pt x="199" y="208"/>
                      </a:moveTo>
                      <a:cubicBezTo>
                        <a:pt x="183" y="208"/>
                        <a:pt x="165" y="192"/>
                        <a:pt x="165" y="174"/>
                      </a:cubicBezTo>
                      <a:cubicBezTo>
                        <a:pt x="165" y="158"/>
                        <a:pt x="183" y="140"/>
                        <a:pt x="199" y="140"/>
                      </a:cubicBezTo>
                      <a:cubicBezTo>
                        <a:pt x="224" y="140"/>
                        <a:pt x="242" y="158"/>
                        <a:pt x="242" y="174"/>
                      </a:cubicBezTo>
                      <a:cubicBezTo>
                        <a:pt x="242" y="192"/>
                        <a:pt x="226" y="208"/>
                        <a:pt x="199" y="208"/>
                      </a:cubicBezTo>
                      <a:close/>
                      <a:moveTo>
                        <a:pt x="396" y="200"/>
                      </a:moveTo>
                      <a:cubicBezTo>
                        <a:pt x="380" y="200"/>
                        <a:pt x="361" y="184"/>
                        <a:pt x="361" y="166"/>
                      </a:cubicBezTo>
                      <a:cubicBezTo>
                        <a:pt x="361" y="150"/>
                        <a:pt x="380" y="132"/>
                        <a:pt x="396" y="132"/>
                      </a:cubicBezTo>
                      <a:cubicBezTo>
                        <a:pt x="422" y="132"/>
                        <a:pt x="440" y="150"/>
                        <a:pt x="440" y="166"/>
                      </a:cubicBezTo>
                      <a:cubicBezTo>
                        <a:pt x="440" y="184"/>
                        <a:pt x="422" y="200"/>
                        <a:pt x="396" y="2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144" name="加号 143">
              <a:extLst>
                <a:ext uri="{FF2B5EF4-FFF2-40B4-BE49-F238E27FC236}">
                  <a16:creationId xmlns:a16="http://schemas.microsoft.com/office/drawing/2014/main" id="{81C87A30-FEBE-4332-A59C-C5240EAB52EE}"/>
                </a:ext>
              </a:extLst>
            </p:cNvPr>
            <p:cNvSpPr/>
            <p:nvPr/>
          </p:nvSpPr>
          <p:spPr>
            <a:xfrm>
              <a:off x="5437236" y="3947329"/>
              <a:ext cx="188865" cy="186985"/>
            </a:xfrm>
            <a:prstGeom prst="mathPlus">
              <a:avLst>
                <a:gd name="adj1" fmla="val 8389"/>
              </a:avLst>
            </a:prstGeom>
            <a:gradFill>
              <a:gsLst>
                <a:gs pos="25000">
                  <a:srgbClr val="58E2AD"/>
                </a:gs>
                <a:gs pos="10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CF97F320-E432-4041-81A0-A194780DA5AD}"/>
              </a:ext>
            </a:extLst>
          </p:cNvPr>
          <p:cNvGrpSpPr/>
          <p:nvPr/>
        </p:nvGrpSpPr>
        <p:grpSpPr>
          <a:xfrm>
            <a:off x="8240189" y="2046290"/>
            <a:ext cx="1868449" cy="3319857"/>
            <a:chOff x="6801692" y="909242"/>
            <a:chExt cx="1868449" cy="3319857"/>
          </a:xfrm>
        </p:grpSpPr>
        <p:sp>
          <p:nvSpPr>
            <p:cNvPr id="61" name="矩形: 圆角 60">
              <a:extLst>
                <a:ext uri="{FF2B5EF4-FFF2-40B4-BE49-F238E27FC236}">
                  <a16:creationId xmlns:a16="http://schemas.microsoft.com/office/drawing/2014/main" id="{14F8CC77-86FD-4AE2-99FA-40E74FC2B842}"/>
                </a:ext>
              </a:extLst>
            </p:cNvPr>
            <p:cNvSpPr/>
            <p:nvPr/>
          </p:nvSpPr>
          <p:spPr>
            <a:xfrm>
              <a:off x="6830448" y="909242"/>
              <a:ext cx="1811902" cy="3319857"/>
            </a:xfrm>
            <a:prstGeom prst="roundRect">
              <a:avLst>
                <a:gd name="adj" fmla="val 10458"/>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形状 63">
              <a:extLst>
                <a:ext uri="{FF2B5EF4-FFF2-40B4-BE49-F238E27FC236}">
                  <a16:creationId xmlns:a16="http://schemas.microsoft.com/office/drawing/2014/main" id="{252869FB-FC2D-40B8-924F-51A74A68387B}"/>
                </a:ext>
              </a:extLst>
            </p:cNvPr>
            <p:cNvSpPr/>
            <p:nvPr/>
          </p:nvSpPr>
          <p:spPr>
            <a:xfrm>
              <a:off x="6909823" y="1054677"/>
              <a:ext cx="1653152" cy="231198"/>
            </a:xfrm>
            <a:custGeom>
              <a:avLst/>
              <a:gdLst>
                <a:gd name="connsiteX0" fmla="*/ 172887 w 1653152"/>
                <a:gd name="connsiteY0" fmla="*/ 0 h 231198"/>
                <a:gd name="connsiteX1" fmla="*/ 1480265 w 1653152"/>
                <a:gd name="connsiteY1" fmla="*/ 0 h 231198"/>
                <a:gd name="connsiteX2" fmla="*/ 1653152 w 1653152"/>
                <a:gd name="connsiteY2" fmla="*/ 172887 h 231198"/>
                <a:gd name="connsiteX3" fmla="*/ 1653152 w 1653152"/>
                <a:gd name="connsiteY3" fmla="*/ 231198 h 231198"/>
                <a:gd name="connsiteX4" fmla="*/ 0 w 1653152"/>
                <a:gd name="connsiteY4" fmla="*/ 231198 h 231198"/>
                <a:gd name="connsiteX5" fmla="*/ 0 w 1653152"/>
                <a:gd name="connsiteY5" fmla="*/ 172887 h 231198"/>
                <a:gd name="connsiteX6" fmla="*/ 172887 w 1653152"/>
                <a:gd name="connsiteY6" fmla="*/ 0 h 23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3152" h="231198">
                  <a:moveTo>
                    <a:pt x="172887" y="0"/>
                  </a:moveTo>
                  <a:lnTo>
                    <a:pt x="1480265" y="0"/>
                  </a:lnTo>
                  <a:cubicBezTo>
                    <a:pt x="1575748" y="0"/>
                    <a:pt x="1653152" y="77404"/>
                    <a:pt x="1653152" y="172887"/>
                  </a:cubicBezTo>
                  <a:lnTo>
                    <a:pt x="1653152" y="231198"/>
                  </a:lnTo>
                  <a:lnTo>
                    <a:pt x="0" y="231198"/>
                  </a:lnTo>
                  <a:lnTo>
                    <a:pt x="0" y="172887"/>
                  </a:lnTo>
                  <a:cubicBezTo>
                    <a:pt x="0" y="77404"/>
                    <a:pt x="77404" y="0"/>
                    <a:pt x="172887" y="0"/>
                  </a:cubicBezTo>
                  <a:close/>
                </a:path>
              </a:pathLst>
            </a:custGeom>
            <a:solidFill>
              <a:srgbClr val="01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形状 66">
              <a:extLst>
                <a:ext uri="{FF2B5EF4-FFF2-40B4-BE49-F238E27FC236}">
                  <a16:creationId xmlns:a16="http://schemas.microsoft.com/office/drawing/2014/main" id="{0FE434BD-CA9F-4BE4-839A-A0B001DFAB18}"/>
                </a:ext>
              </a:extLst>
            </p:cNvPr>
            <p:cNvSpPr/>
            <p:nvPr/>
          </p:nvSpPr>
          <p:spPr>
            <a:xfrm>
              <a:off x="6876084" y="3738835"/>
              <a:ext cx="1735118" cy="490263"/>
            </a:xfrm>
            <a:custGeom>
              <a:avLst/>
              <a:gdLst>
                <a:gd name="connsiteX0" fmla="*/ 0 w 1653152"/>
                <a:gd name="connsiteY0" fmla="*/ 0 h 344828"/>
                <a:gd name="connsiteX1" fmla="*/ 1653152 w 1653152"/>
                <a:gd name="connsiteY1" fmla="*/ 0 h 344828"/>
                <a:gd name="connsiteX2" fmla="*/ 1653152 w 1653152"/>
                <a:gd name="connsiteY2" fmla="*/ 171941 h 344828"/>
                <a:gd name="connsiteX3" fmla="*/ 1480265 w 1653152"/>
                <a:gd name="connsiteY3" fmla="*/ 344828 h 344828"/>
                <a:gd name="connsiteX4" fmla="*/ 172887 w 1653152"/>
                <a:gd name="connsiteY4" fmla="*/ 344828 h 344828"/>
                <a:gd name="connsiteX5" fmla="*/ 0 w 1653152"/>
                <a:gd name="connsiteY5" fmla="*/ 171941 h 34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3152" h="344828">
                  <a:moveTo>
                    <a:pt x="0" y="0"/>
                  </a:moveTo>
                  <a:lnTo>
                    <a:pt x="1653152" y="0"/>
                  </a:lnTo>
                  <a:lnTo>
                    <a:pt x="1653152" y="171941"/>
                  </a:lnTo>
                  <a:cubicBezTo>
                    <a:pt x="1653152" y="267424"/>
                    <a:pt x="1575748" y="344828"/>
                    <a:pt x="1480265" y="344828"/>
                  </a:cubicBezTo>
                  <a:lnTo>
                    <a:pt x="172887" y="344828"/>
                  </a:lnTo>
                  <a:cubicBezTo>
                    <a:pt x="77404" y="344828"/>
                    <a:pt x="0" y="267424"/>
                    <a:pt x="0" y="171941"/>
                  </a:cubicBezTo>
                  <a:close/>
                </a:path>
              </a:pathLst>
            </a:custGeom>
            <a:solidFill>
              <a:srgbClr val="0103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A8AA6350-CD2E-49B1-B8F4-F0F6F05AD0C9}"/>
                </a:ext>
              </a:extLst>
            </p:cNvPr>
            <p:cNvGrpSpPr/>
            <p:nvPr/>
          </p:nvGrpSpPr>
          <p:grpSpPr>
            <a:xfrm>
              <a:off x="7028138" y="1062554"/>
              <a:ext cx="1416522" cy="200055"/>
              <a:chOff x="7028138" y="1062554"/>
              <a:chExt cx="1416522" cy="200055"/>
            </a:xfrm>
          </p:grpSpPr>
          <p:grpSp>
            <p:nvGrpSpPr>
              <p:cNvPr id="100" name="组合 99">
                <a:extLst>
                  <a:ext uri="{FF2B5EF4-FFF2-40B4-BE49-F238E27FC236}">
                    <a16:creationId xmlns:a16="http://schemas.microsoft.com/office/drawing/2014/main" id="{60EE1B16-E250-473C-9341-5F4714CDAE53}"/>
                  </a:ext>
                </a:extLst>
              </p:cNvPr>
              <p:cNvGrpSpPr>
                <a:grpSpLocks noChangeAspect="1"/>
              </p:cNvGrpSpPr>
              <p:nvPr/>
            </p:nvGrpSpPr>
            <p:grpSpPr>
              <a:xfrm>
                <a:off x="8135818" y="1150697"/>
                <a:ext cx="153524" cy="46300"/>
                <a:chOff x="8137529" y="1397739"/>
                <a:chExt cx="179059" cy="54000"/>
              </a:xfrm>
              <a:gradFill>
                <a:gsLst>
                  <a:gs pos="40000">
                    <a:srgbClr val="58E2AD"/>
                  </a:gs>
                  <a:gs pos="60000">
                    <a:srgbClr val="70DDE8"/>
                  </a:gs>
                </a:gsLst>
                <a:lin ang="2700000" scaled="1"/>
              </a:gradFill>
            </p:grpSpPr>
            <p:sp>
              <p:nvSpPr>
                <p:cNvPr id="116" name="椭圆 115">
                  <a:extLst>
                    <a:ext uri="{FF2B5EF4-FFF2-40B4-BE49-F238E27FC236}">
                      <a16:creationId xmlns:a16="http://schemas.microsoft.com/office/drawing/2014/main" id="{A0937AE9-1E69-4D3D-A80F-8AD4CC654422}"/>
                    </a:ext>
                  </a:extLst>
                </p:cNvPr>
                <p:cNvSpPr/>
                <p:nvPr/>
              </p:nvSpPr>
              <p:spPr>
                <a:xfrm>
                  <a:off x="813752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16B7B88-C84C-4A5F-97B6-45E3CD23C1E3}"/>
                    </a:ext>
                  </a:extLst>
                </p:cNvPr>
                <p:cNvSpPr>
                  <a:spLocks noChangeAspect="1"/>
                </p:cNvSpPr>
                <p:nvPr/>
              </p:nvSpPr>
              <p:spPr>
                <a:xfrm>
                  <a:off x="8200058" y="1397739"/>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2BC2A92D-CEBA-472F-9381-79A47FC61164}"/>
                    </a:ext>
                  </a:extLst>
                </p:cNvPr>
                <p:cNvSpPr/>
                <p:nvPr/>
              </p:nvSpPr>
              <p:spPr>
                <a:xfrm>
                  <a:off x="827086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2" name="组合 101">
                <a:extLst>
                  <a:ext uri="{FF2B5EF4-FFF2-40B4-BE49-F238E27FC236}">
                    <a16:creationId xmlns:a16="http://schemas.microsoft.com/office/drawing/2014/main" id="{FD6B9F54-BA3B-4A6F-A3CC-D128DB828B46}"/>
                  </a:ext>
                </a:extLst>
              </p:cNvPr>
              <p:cNvGrpSpPr>
                <a:grpSpLocks noChangeAspect="1"/>
              </p:cNvGrpSpPr>
              <p:nvPr/>
            </p:nvGrpSpPr>
            <p:grpSpPr>
              <a:xfrm>
                <a:off x="8346812" y="1124923"/>
                <a:ext cx="97848" cy="97848"/>
                <a:chOff x="8217299" y="1358806"/>
                <a:chExt cx="132717" cy="132717"/>
              </a:xfrm>
            </p:grpSpPr>
            <p:sp>
              <p:nvSpPr>
                <p:cNvPr id="114" name="椭圆 113">
                  <a:extLst>
                    <a:ext uri="{FF2B5EF4-FFF2-40B4-BE49-F238E27FC236}">
                      <a16:creationId xmlns:a16="http://schemas.microsoft.com/office/drawing/2014/main" id="{03B5CB28-7938-4684-ADA7-04B437599771}"/>
                    </a:ext>
                  </a:extLst>
                </p:cNvPr>
                <p:cNvSpPr>
                  <a:spLocks noChangeAspect="1"/>
                </p:cNvSpPr>
                <p:nvPr/>
              </p:nvSpPr>
              <p:spPr>
                <a:xfrm>
                  <a:off x="8256802" y="1398309"/>
                  <a:ext cx="53712" cy="53712"/>
                </a:xfrm>
                <a:prstGeom prst="ellipse">
                  <a:avLst/>
                </a:prstGeom>
                <a:gradFill>
                  <a:gsLst>
                    <a:gs pos="40000">
                      <a:srgbClr val="58E2AD"/>
                    </a:gs>
                    <a:gs pos="6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76A5D1BE-8DA7-4358-A79C-B23D44F5A9AC}"/>
                    </a:ext>
                  </a:extLst>
                </p:cNvPr>
                <p:cNvSpPr/>
                <p:nvPr/>
              </p:nvSpPr>
              <p:spPr>
                <a:xfrm>
                  <a:off x="8217299" y="1358806"/>
                  <a:ext cx="132717" cy="132717"/>
                </a:xfrm>
                <a:prstGeom prst="ellips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3" name="组合 102">
                <a:extLst>
                  <a:ext uri="{FF2B5EF4-FFF2-40B4-BE49-F238E27FC236}">
                    <a16:creationId xmlns:a16="http://schemas.microsoft.com/office/drawing/2014/main" id="{B69B7146-5A00-409D-8419-5A2999061CFE}"/>
                  </a:ext>
                </a:extLst>
              </p:cNvPr>
              <p:cNvGrpSpPr/>
              <p:nvPr/>
            </p:nvGrpSpPr>
            <p:grpSpPr>
              <a:xfrm>
                <a:off x="7028138" y="1124923"/>
                <a:ext cx="66675" cy="97848"/>
                <a:chOff x="7358063" y="1126331"/>
                <a:chExt cx="66675" cy="131822"/>
              </a:xfrm>
            </p:grpSpPr>
            <p:cxnSp>
              <p:nvCxnSpPr>
                <p:cNvPr id="107" name="直接连接符 106">
                  <a:extLst>
                    <a:ext uri="{FF2B5EF4-FFF2-40B4-BE49-F238E27FC236}">
                      <a16:creationId xmlns:a16="http://schemas.microsoft.com/office/drawing/2014/main" id="{2A55ADC9-64B8-415F-9749-0C5061EEA559}"/>
                    </a:ext>
                  </a:extLst>
                </p:cNvPr>
                <p:cNvCxnSpPr>
                  <a:cxnSpLocks/>
                </p:cNvCxnSpPr>
                <p:nvPr/>
              </p:nvCxnSpPr>
              <p:spPr>
                <a:xfrm flipH="1">
                  <a:off x="7358063" y="1126331"/>
                  <a:ext cx="66675" cy="66675"/>
                </a:xfrm>
                <a:prstGeom prst="line">
                  <a:avLst/>
                </a:prstGeom>
                <a:noFill/>
                <a:ln w="12700">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08" name="直接连接符 107">
                  <a:extLst>
                    <a:ext uri="{FF2B5EF4-FFF2-40B4-BE49-F238E27FC236}">
                      <a16:creationId xmlns:a16="http://schemas.microsoft.com/office/drawing/2014/main" id="{7EB8F8A4-2436-4E50-B94D-C7E051D8D3D9}"/>
                    </a:ext>
                  </a:extLst>
                </p:cNvPr>
                <p:cNvCxnSpPr>
                  <a:cxnSpLocks/>
                </p:cNvCxnSpPr>
                <p:nvPr/>
              </p:nvCxnSpPr>
              <p:spPr>
                <a:xfrm rot="5400000" flipH="1">
                  <a:off x="7358063" y="1191478"/>
                  <a:ext cx="66675" cy="66675"/>
                </a:xfrm>
                <a:prstGeom prst="line">
                  <a:avLst/>
                </a:prstGeom>
                <a:noFill/>
                <a:ln w="12700">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106" name="文本框 105">
                <a:extLst>
                  <a:ext uri="{FF2B5EF4-FFF2-40B4-BE49-F238E27FC236}">
                    <a16:creationId xmlns:a16="http://schemas.microsoft.com/office/drawing/2014/main" id="{18B91AF0-C84C-4D70-A2BA-84B76B19C852}"/>
                  </a:ext>
                </a:extLst>
              </p:cNvPr>
              <p:cNvSpPr txBox="1"/>
              <p:nvPr/>
            </p:nvSpPr>
            <p:spPr>
              <a:xfrm>
                <a:off x="7130873" y="1062554"/>
                <a:ext cx="1038530" cy="200055"/>
              </a:xfrm>
              <a:prstGeom prst="rect">
                <a:avLst/>
              </a:prstGeom>
              <a:noFill/>
            </p:spPr>
            <p:txBody>
              <a:bodyPr wrap="square" rtlCol="0">
                <a:spAutoFit/>
              </a:bodyPr>
              <a:lstStyle/>
              <a:p>
                <a:pPr algn="ctr"/>
                <a:r>
                  <a:rPr lang="zh-CN" altLang="en-US" sz="700"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图书馆座位管理系统</a:t>
                </a:r>
              </a:p>
            </p:txBody>
          </p:sp>
        </p:grpSp>
        <p:grpSp>
          <p:nvGrpSpPr>
            <p:cNvPr id="71" name="组合 70">
              <a:extLst>
                <a:ext uri="{FF2B5EF4-FFF2-40B4-BE49-F238E27FC236}">
                  <a16:creationId xmlns:a16="http://schemas.microsoft.com/office/drawing/2014/main" id="{D390A790-9613-4A67-8382-31124E10DA04}"/>
                </a:ext>
              </a:extLst>
            </p:cNvPr>
            <p:cNvGrpSpPr/>
            <p:nvPr/>
          </p:nvGrpSpPr>
          <p:grpSpPr>
            <a:xfrm>
              <a:off x="7091160" y="3857503"/>
              <a:ext cx="1290479" cy="107494"/>
              <a:chOff x="7090266" y="3857503"/>
              <a:chExt cx="1290479" cy="107494"/>
            </a:xfrm>
          </p:grpSpPr>
          <p:grpSp>
            <p:nvGrpSpPr>
              <p:cNvPr id="94" name="Group 14">
                <a:extLst>
                  <a:ext uri="{FF2B5EF4-FFF2-40B4-BE49-F238E27FC236}">
                    <a16:creationId xmlns:a16="http://schemas.microsoft.com/office/drawing/2014/main" id="{E7A11435-39B7-4F39-9F2F-35C2A6AFF315}"/>
                  </a:ext>
                </a:extLst>
              </p:cNvPr>
              <p:cNvGrpSpPr>
                <a:grpSpLocks noChangeAspect="1"/>
              </p:cNvGrpSpPr>
              <p:nvPr/>
            </p:nvGrpSpPr>
            <p:grpSpPr bwMode="auto">
              <a:xfrm>
                <a:off x="7090266" y="3857503"/>
                <a:ext cx="108136" cy="107494"/>
                <a:chOff x="-4" y="-6"/>
                <a:chExt cx="1676" cy="1666"/>
              </a:xfrm>
              <a:gradFill>
                <a:gsLst>
                  <a:gs pos="40000">
                    <a:srgbClr val="58E2AD"/>
                  </a:gs>
                  <a:gs pos="60000">
                    <a:srgbClr val="70DDE8"/>
                  </a:gs>
                </a:gsLst>
                <a:lin ang="2700000" scaled="1"/>
              </a:gradFill>
            </p:grpSpPr>
            <p:sp>
              <p:nvSpPr>
                <p:cNvPr id="98" name="Freeform 15">
                  <a:extLst>
                    <a:ext uri="{FF2B5EF4-FFF2-40B4-BE49-F238E27FC236}">
                      <a16:creationId xmlns:a16="http://schemas.microsoft.com/office/drawing/2014/main" id="{CD75639C-294C-456B-96B6-6A561724E4C0}"/>
                    </a:ext>
                  </a:extLst>
                </p:cNvPr>
                <p:cNvSpPr>
                  <a:spLocks/>
                </p:cNvSpPr>
                <p:nvPr/>
              </p:nvSpPr>
              <p:spPr bwMode="auto">
                <a:xfrm>
                  <a:off x="-4" y="-6"/>
                  <a:ext cx="1676" cy="750"/>
                </a:xfrm>
                <a:custGeom>
                  <a:avLst/>
                  <a:gdLst>
                    <a:gd name="T0" fmla="*/ 361 w 704"/>
                    <a:gd name="T1" fmla="*/ 42 h 315"/>
                    <a:gd name="T2" fmla="*/ 343 w 704"/>
                    <a:gd name="T3" fmla="*/ 42 h 315"/>
                    <a:gd name="T4" fmla="*/ 667 w 704"/>
                    <a:gd name="T5" fmla="*/ 302 h 315"/>
                    <a:gd name="T6" fmla="*/ 697 w 704"/>
                    <a:gd name="T7" fmla="*/ 299 h 315"/>
                    <a:gd name="T8" fmla="*/ 694 w 704"/>
                    <a:gd name="T9" fmla="*/ 269 h 315"/>
                    <a:gd name="T10" fmla="*/ 370 w 704"/>
                    <a:gd name="T11" fmla="*/ 8 h 315"/>
                    <a:gd name="T12" fmla="*/ 334 w 704"/>
                    <a:gd name="T13" fmla="*/ 9 h 315"/>
                    <a:gd name="T14" fmla="*/ 10 w 704"/>
                    <a:gd name="T15" fmla="*/ 274 h 315"/>
                    <a:gd name="T16" fmla="*/ 7 w 704"/>
                    <a:gd name="T17" fmla="*/ 304 h 315"/>
                    <a:gd name="T18" fmla="*/ 37 w 704"/>
                    <a:gd name="T19" fmla="*/ 307 h 315"/>
                    <a:gd name="T20" fmla="*/ 37 w 704"/>
                    <a:gd name="T21" fmla="*/ 307 h 315"/>
                    <a:gd name="T22" fmla="*/ 361 w 704"/>
                    <a:gd name="T23" fmla="*/ 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4" h="315">
                      <a:moveTo>
                        <a:pt x="361" y="42"/>
                      </a:moveTo>
                      <a:cubicBezTo>
                        <a:pt x="356" y="46"/>
                        <a:pt x="348" y="46"/>
                        <a:pt x="343" y="42"/>
                      </a:cubicBezTo>
                      <a:cubicBezTo>
                        <a:pt x="667" y="302"/>
                        <a:pt x="667" y="302"/>
                        <a:pt x="667" y="302"/>
                      </a:cubicBezTo>
                      <a:cubicBezTo>
                        <a:pt x="676" y="310"/>
                        <a:pt x="690" y="308"/>
                        <a:pt x="697" y="299"/>
                      </a:cubicBezTo>
                      <a:cubicBezTo>
                        <a:pt x="704" y="290"/>
                        <a:pt x="703" y="276"/>
                        <a:pt x="694" y="269"/>
                      </a:cubicBezTo>
                      <a:cubicBezTo>
                        <a:pt x="370" y="8"/>
                        <a:pt x="370" y="8"/>
                        <a:pt x="370" y="8"/>
                      </a:cubicBezTo>
                      <a:cubicBezTo>
                        <a:pt x="359" y="0"/>
                        <a:pt x="344" y="0"/>
                        <a:pt x="334" y="9"/>
                      </a:cubicBezTo>
                      <a:cubicBezTo>
                        <a:pt x="10" y="274"/>
                        <a:pt x="10" y="274"/>
                        <a:pt x="10" y="274"/>
                      </a:cubicBezTo>
                      <a:cubicBezTo>
                        <a:pt x="1" y="282"/>
                        <a:pt x="0" y="295"/>
                        <a:pt x="7" y="304"/>
                      </a:cubicBezTo>
                      <a:cubicBezTo>
                        <a:pt x="15" y="314"/>
                        <a:pt x="28" y="315"/>
                        <a:pt x="37" y="307"/>
                      </a:cubicBezTo>
                      <a:cubicBezTo>
                        <a:pt x="37" y="307"/>
                        <a:pt x="37" y="307"/>
                        <a:pt x="37" y="307"/>
                      </a:cubicBezTo>
                      <a:lnTo>
                        <a:pt x="36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6">
                  <a:extLst>
                    <a:ext uri="{FF2B5EF4-FFF2-40B4-BE49-F238E27FC236}">
                      <a16:creationId xmlns:a16="http://schemas.microsoft.com/office/drawing/2014/main" id="{AD0EE837-77D7-4753-9195-09B565A39B89}"/>
                    </a:ext>
                  </a:extLst>
                </p:cNvPr>
                <p:cNvSpPr>
                  <a:spLocks/>
                </p:cNvSpPr>
                <p:nvPr/>
              </p:nvSpPr>
              <p:spPr bwMode="auto">
                <a:xfrm>
                  <a:off x="-4" y="277"/>
                  <a:ext cx="1676" cy="1383"/>
                </a:xfrm>
                <a:custGeom>
                  <a:avLst/>
                  <a:gdLst>
                    <a:gd name="T0" fmla="*/ 694 w 704"/>
                    <a:gd name="T1" fmla="*/ 268 h 581"/>
                    <a:gd name="T2" fmla="*/ 370 w 704"/>
                    <a:gd name="T3" fmla="*/ 8 h 581"/>
                    <a:gd name="T4" fmla="*/ 334 w 704"/>
                    <a:gd name="T5" fmla="*/ 8 h 581"/>
                    <a:gd name="T6" fmla="*/ 10 w 704"/>
                    <a:gd name="T7" fmla="*/ 274 h 581"/>
                    <a:gd name="T8" fmla="*/ 7 w 704"/>
                    <a:gd name="T9" fmla="*/ 304 h 581"/>
                    <a:gd name="T10" fmla="*/ 7 w 704"/>
                    <a:gd name="T11" fmla="*/ 304 h 581"/>
                    <a:gd name="T12" fmla="*/ 37 w 704"/>
                    <a:gd name="T13" fmla="*/ 307 h 581"/>
                    <a:gd name="T14" fmla="*/ 37 w 704"/>
                    <a:gd name="T15" fmla="*/ 307 h 581"/>
                    <a:gd name="T16" fmla="*/ 83 w 704"/>
                    <a:gd name="T17" fmla="*/ 269 h 581"/>
                    <a:gd name="T18" fmla="*/ 83 w 704"/>
                    <a:gd name="T19" fmla="*/ 516 h 581"/>
                    <a:gd name="T20" fmla="*/ 148 w 704"/>
                    <a:gd name="T21" fmla="*/ 581 h 581"/>
                    <a:gd name="T22" fmla="*/ 304 w 704"/>
                    <a:gd name="T23" fmla="*/ 581 h 581"/>
                    <a:gd name="T24" fmla="*/ 304 w 704"/>
                    <a:gd name="T25" fmla="*/ 412 h 581"/>
                    <a:gd name="T26" fmla="*/ 314 w 704"/>
                    <a:gd name="T27" fmla="*/ 401 h 581"/>
                    <a:gd name="T28" fmla="*/ 390 w 704"/>
                    <a:gd name="T29" fmla="*/ 401 h 581"/>
                    <a:gd name="T30" fmla="*/ 400 w 704"/>
                    <a:gd name="T31" fmla="*/ 412 h 581"/>
                    <a:gd name="T32" fmla="*/ 400 w 704"/>
                    <a:gd name="T33" fmla="*/ 581 h 581"/>
                    <a:gd name="T34" fmla="*/ 556 w 704"/>
                    <a:gd name="T35" fmla="*/ 581 h 581"/>
                    <a:gd name="T36" fmla="*/ 621 w 704"/>
                    <a:gd name="T37" fmla="*/ 516 h 581"/>
                    <a:gd name="T38" fmla="*/ 621 w 704"/>
                    <a:gd name="T39" fmla="*/ 265 h 581"/>
                    <a:gd name="T40" fmla="*/ 667 w 704"/>
                    <a:gd name="T41" fmla="*/ 302 h 581"/>
                    <a:gd name="T42" fmla="*/ 697 w 704"/>
                    <a:gd name="T43" fmla="*/ 298 h 581"/>
                    <a:gd name="T44" fmla="*/ 697 w 704"/>
                    <a:gd name="T45" fmla="*/ 298 h 581"/>
                    <a:gd name="T46" fmla="*/ 694 w 704"/>
                    <a:gd name="T47" fmla="*/ 26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581">
                      <a:moveTo>
                        <a:pt x="694" y="268"/>
                      </a:moveTo>
                      <a:cubicBezTo>
                        <a:pt x="370" y="8"/>
                        <a:pt x="370" y="8"/>
                        <a:pt x="370" y="8"/>
                      </a:cubicBezTo>
                      <a:cubicBezTo>
                        <a:pt x="359" y="0"/>
                        <a:pt x="344" y="0"/>
                        <a:pt x="334" y="8"/>
                      </a:cubicBezTo>
                      <a:cubicBezTo>
                        <a:pt x="10" y="274"/>
                        <a:pt x="10" y="274"/>
                        <a:pt x="10" y="274"/>
                      </a:cubicBezTo>
                      <a:cubicBezTo>
                        <a:pt x="1" y="281"/>
                        <a:pt x="0" y="295"/>
                        <a:pt x="7" y="304"/>
                      </a:cubicBezTo>
                      <a:cubicBezTo>
                        <a:pt x="7" y="304"/>
                        <a:pt x="7" y="304"/>
                        <a:pt x="7" y="304"/>
                      </a:cubicBezTo>
                      <a:cubicBezTo>
                        <a:pt x="15" y="313"/>
                        <a:pt x="28" y="314"/>
                        <a:pt x="37" y="307"/>
                      </a:cubicBezTo>
                      <a:cubicBezTo>
                        <a:pt x="37" y="307"/>
                        <a:pt x="37" y="307"/>
                        <a:pt x="37" y="307"/>
                      </a:cubicBezTo>
                      <a:cubicBezTo>
                        <a:pt x="83" y="269"/>
                        <a:pt x="83" y="269"/>
                        <a:pt x="83" y="269"/>
                      </a:cubicBezTo>
                      <a:cubicBezTo>
                        <a:pt x="83" y="516"/>
                        <a:pt x="83" y="516"/>
                        <a:pt x="83" y="516"/>
                      </a:cubicBezTo>
                      <a:cubicBezTo>
                        <a:pt x="83" y="552"/>
                        <a:pt x="112" y="581"/>
                        <a:pt x="148" y="581"/>
                      </a:cubicBezTo>
                      <a:cubicBezTo>
                        <a:pt x="304" y="581"/>
                        <a:pt x="304" y="581"/>
                        <a:pt x="304" y="581"/>
                      </a:cubicBezTo>
                      <a:cubicBezTo>
                        <a:pt x="304" y="412"/>
                        <a:pt x="304" y="412"/>
                        <a:pt x="304" y="412"/>
                      </a:cubicBezTo>
                      <a:cubicBezTo>
                        <a:pt x="304" y="406"/>
                        <a:pt x="308" y="401"/>
                        <a:pt x="314" y="401"/>
                      </a:cubicBezTo>
                      <a:cubicBezTo>
                        <a:pt x="390" y="401"/>
                        <a:pt x="390" y="401"/>
                        <a:pt x="390" y="401"/>
                      </a:cubicBezTo>
                      <a:cubicBezTo>
                        <a:pt x="396" y="401"/>
                        <a:pt x="400" y="406"/>
                        <a:pt x="400" y="412"/>
                      </a:cubicBezTo>
                      <a:cubicBezTo>
                        <a:pt x="400" y="581"/>
                        <a:pt x="400" y="581"/>
                        <a:pt x="400" y="581"/>
                      </a:cubicBezTo>
                      <a:cubicBezTo>
                        <a:pt x="556" y="581"/>
                        <a:pt x="556" y="581"/>
                        <a:pt x="556" y="581"/>
                      </a:cubicBezTo>
                      <a:cubicBezTo>
                        <a:pt x="592" y="581"/>
                        <a:pt x="621" y="552"/>
                        <a:pt x="621" y="516"/>
                      </a:cubicBezTo>
                      <a:cubicBezTo>
                        <a:pt x="621" y="265"/>
                        <a:pt x="621" y="265"/>
                        <a:pt x="621" y="265"/>
                      </a:cubicBezTo>
                      <a:cubicBezTo>
                        <a:pt x="667" y="302"/>
                        <a:pt x="667" y="302"/>
                        <a:pt x="667" y="302"/>
                      </a:cubicBezTo>
                      <a:cubicBezTo>
                        <a:pt x="676" y="309"/>
                        <a:pt x="690" y="308"/>
                        <a:pt x="697" y="298"/>
                      </a:cubicBezTo>
                      <a:cubicBezTo>
                        <a:pt x="697" y="298"/>
                        <a:pt x="697" y="298"/>
                        <a:pt x="697" y="298"/>
                      </a:cubicBezTo>
                      <a:cubicBezTo>
                        <a:pt x="704" y="289"/>
                        <a:pt x="703" y="275"/>
                        <a:pt x="694"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5" name="Freeform 25">
                <a:extLst>
                  <a:ext uri="{FF2B5EF4-FFF2-40B4-BE49-F238E27FC236}">
                    <a16:creationId xmlns:a16="http://schemas.microsoft.com/office/drawing/2014/main" id="{F13170A7-43B4-45A0-99F9-45E79D3F763A}"/>
                  </a:ext>
                </a:extLst>
              </p:cNvPr>
              <p:cNvSpPr>
                <a:spLocks noChangeAspect="1" noEditPoints="1"/>
              </p:cNvSpPr>
              <p:nvPr/>
            </p:nvSpPr>
            <p:spPr bwMode="auto">
              <a:xfrm>
                <a:off x="7691998" y="3857719"/>
                <a:ext cx="107114" cy="107062"/>
              </a:xfrm>
              <a:custGeom>
                <a:avLst/>
                <a:gdLst>
                  <a:gd name="T0" fmla="*/ 438 w 800"/>
                  <a:gd name="T1" fmla="*/ 64 h 800"/>
                  <a:gd name="T2" fmla="*/ 438 w 800"/>
                  <a:gd name="T3" fmla="*/ 298 h 800"/>
                  <a:gd name="T4" fmla="*/ 502 w 800"/>
                  <a:gd name="T5" fmla="*/ 362 h 800"/>
                  <a:gd name="T6" fmla="*/ 736 w 800"/>
                  <a:gd name="T7" fmla="*/ 362 h 800"/>
                  <a:gd name="T8" fmla="*/ 800 w 800"/>
                  <a:gd name="T9" fmla="*/ 298 h 800"/>
                  <a:gd name="T10" fmla="*/ 736 w 800"/>
                  <a:gd name="T11" fmla="*/ 0 h 800"/>
                  <a:gd name="T12" fmla="*/ 502 w 800"/>
                  <a:gd name="T13" fmla="*/ 0 h 800"/>
                  <a:gd name="T14" fmla="*/ 64 w 800"/>
                  <a:gd name="T15" fmla="*/ 437 h 800"/>
                  <a:gd name="T16" fmla="*/ 0 w 800"/>
                  <a:gd name="T17" fmla="*/ 502 h 800"/>
                  <a:gd name="T18" fmla="*/ 64 w 800"/>
                  <a:gd name="T19" fmla="*/ 800 h 800"/>
                  <a:gd name="T20" fmla="*/ 298 w 800"/>
                  <a:gd name="T21" fmla="*/ 800 h 800"/>
                  <a:gd name="T22" fmla="*/ 362 w 800"/>
                  <a:gd name="T23" fmla="*/ 736 h 800"/>
                  <a:gd name="T24" fmla="*/ 362 w 800"/>
                  <a:gd name="T25" fmla="*/ 502 h 800"/>
                  <a:gd name="T26" fmla="*/ 298 w 800"/>
                  <a:gd name="T27" fmla="*/ 438 h 800"/>
                  <a:gd name="T28" fmla="*/ 64 w 800"/>
                  <a:gd name="T29" fmla="*/ 437 h 800"/>
                  <a:gd name="T30" fmla="*/ 502 w 800"/>
                  <a:gd name="T31" fmla="*/ 437 h 800"/>
                  <a:gd name="T32" fmla="*/ 438 w 800"/>
                  <a:gd name="T33" fmla="*/ 502 h 800"/>
                  <a:gd name="T34" fmla="*/ 502 w 800"/>
                  <a:gd name="T35" fmla="*/ 800 h 800"/>
                  <a:gd name="T36" fmla="*/ 736 w 800"/>
                  <a:gd name="T37" fmla="*/ 800 h 800"/>
                  <a:gd name="T38" fmla="*/ 800 w 800"/>
                  <a:gd name="T39" fmla="*/ 736 h 800"/>
                  <a:gd name="T40" fmla="*/ 800 w 800"/>
                  <a:gd name="T41" fmla="*/ 502 h 800"/>
                  <a:gd name="T42" fmla="*/ 736 w 800"/>
                  <a:gd name="T43" fmla="*/ 438 h 800"/>
                  <a:gd name="T44" fmla="*/ 502 w 800"/>
                  <a:gd name="T45" fmla="*/ 437 h 800"/>
                  <a:gd name="T46" fmla="*/ 298 w 800"/>
                  <a:gd name="T47" fmla="*/ 437 h 800"/>
                  <a:gd name="T48" fmla="*/ 64 w 800"/>
                  <a:gd name="T49" fmla="*/ 0 h 800"/>
                  <a:gd name="T50" fmla="*/ 0 w 800"/>
                  <a:gd name="T51" fmla="*/ 64 h 800"/>
                  <a:gd name="T52" fmla="*/ 64 w 800"/>
                  <a:gd name="T53" fmla="*/ 362 h 800"/>
                  <a:gd name="T54" fmla="*/ 298 w 800"/>
                  <a:gd name="T55" fmla="*/ 362 h 800"/>
                  <a:gd name="T56" fmla="*/ 362 w 800"/>
                  <a:gd name="T57" fmla="*/ 298 h 800"/>
                  <a:gd name="T58" fmla="*/ 362 w 800"/>
                  <a:gd name="T59" fmla="*/ 64 h 800"/>
                  <a:gd name="T60" fmla="*/ 298 w 800"/>
                  <a:gd name="T61" fmla="*/ 0 h 800"/>
                  <a:gd name="T62" fmla="*/ 64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02" y="0"/>
                    </a:moveTo>
                    <a:cubicBezTo>
                      <a:pt x="466" y="0"/>
                      <a:pt x="438" y="29"/>
                      <a:pt x="438" y="64"/>
                    </a:cubicBezTo>
                    <a:cubicBezTo>
                      <a:pt x="438" y="64"/>
                      <a:pt x="438" y="64"/>
                      <a:pt x="438" y="64"/>
                    </a:cubicBezTo>
                    <a:cubicBezTo>
                      <a:pt x="438" y="298"/>
                      <a:pt x="438" y="298"/>
                      <a:pt x="438" y="298"/>
                    </a:cubicBezTo>
                    <a:cubicBezTo>
                      <a:pt x="437" y="334"/>
                      <a:pt x="466" y="362"/>
                      <a:pt x="502" y="362"/>
                    </a:cubicBezTo>
                    <a:cubicBezTo>
                      <a:pt x="502" y="362"/>
                      <a:pt x="502" y="362"/>
                      <a:pt x="502" y="362"/>
                    </a:cubicBezTo>
                    <a:cubicBezTo>
                      <a:pt x="736" y="362"/>
                      <a:pt x="736" y="362"/>
                      <a:pt x="736" y="362"/>
                    </a:cubicBezTo>
                    <a:cubicBezTo>
                      <a:pt x="736" y="362"/>
                      <a:pt x="736" y="362"/>
                      <a:pt x="736" y="362"/>
                    </a:cubicBezTo>
                    <a:cubicBezTo>
                      <a:pt x="771" y="362"/>
                      <a:pt x="800" y="334"/>
                      <a:pt x="800" y="298"/>
                    </a:cubicBezTo>
                    <a:cubicBezTo>
                      <a:pt x="800" y="298"/>
                      <a:pt x="800" y="298"/>
                      <a:pt x="800" y="298"/>
                    </a:cubicBezTo>
                    <a:cubicBezTo>
                      <a:pt x="800" y="64"/>
                      <a:pt x="800" y="64"/>
                      <a:pt x="800" y="64"/>
                    </a:cubicBezTo>
                    <a:cubicBezTo>
                      <a:pt x="800" y="29"/>
                      <a:pt x="771" y="0"/>
                      <a:pt x="736" y="0"/>
                    </a:cubicBezTo>
                    <a:cubicBezTo>
                      <a:pt x="736" y="0"/>
                      <a:pt x="736" y="0"/>
                      <a:pt x="736" y="0"/>
                    </a:cubicBezTo>
                    <a:cubicBezTo>
                      <a:pt x="502" y="0"/>
                      <a:pt x="502" y="0"/>
                      <a:pt x="502" y="0"/>
                    </a:cubicBezTo>
                    <a:cubicBezTo>
                      <a:pt x="502" y="0"/>
                      <a:pt x="502" y="0"/>
                      <a:pt x="502" y="0"/>
                    </a:cubicBezTo>
                    <a:moveTo>
                      <a:pt x="64" y="437"/>
                    </a:moveTo>
                    <a:cubicBezTo>
                      <a:pt x="29" y="437"/>
                      <a:pt x="0" y="466"/>
                      <a:pt x="0" y="502"/>
                    </a:cubicBezTo>
                    <a:cubicBezTo>
                      <a:pt x="0" y="502"/>
                      <a:pt x="0" y="502"/>
                      <a:pt x="0" y="502"/>
                    </a:cubicBezTo>
                    <a:cubicBezTo>
                      <a:pt x="0" y="736"/>
                      <a:pt x="0" y="736"/>
                      <a:pt x="0" y="736"/>
                    </a:cubicBezTo>
                    <a:cubicBezTo>
                      <a:pt x="0" y="771"/>
                      <a:pt x="29" y="800"/>
                      <a:pt x="64" y="800"/>
                    </a:cubicBezTo>
                    <a:cubicBezTo>
                      <a:pt x="64" y="800"/>
                      <a:pt x="64" y="800"/>
                      <a:pt x="64" y="800"/>
                    </a:cubicBezTo>
                    <a:cubicBezTo>
                      <a:pt x="298" y="800"/>
                      <a:pt x="298" y="800"/>
                      <a:pt x="298" y="800"/>
                    </a:cubicBezTo>
                    <a:cubicBezTo>
                      <a:pt x="298" y="800"/>
                      <a:pt x="298" y="800"/>
                      <a:pt x="298" y="800"/>
                    </a:cubicBezTo>
                    <a:cubicBezTo>
                      <a:pt x="334" y="800"/>
                      <a:pt x="362" y="771"/>
                      <a:pt x="362" y="736"/>
                    </a:cubicBezTo>
                    <a:cubicBezTo>
                      <a:pt x="362" y="736"/>
                      <a:pt x="362" y="736"/>
                      <a:pt x="362" y="736"/>
                    </a:cubicBezTo>
                    <a:cubicBezTo>
                      <a:pt x="362" y="502"/>
                      <a:pt x="362" y="502"/>
                      <a:pt x="362" y="502"/>
                    </a:cubicBezTo>
                    <a:cubicBezTo>
                      <a:pt x="363" y="466"/>
                      <a:pt x="334" y="438"/>
                      <a:pt x="298" y="438"/>
                    </a:cubicBezTo>
                    <a:cubicBezTo>
                      <a:pt x="298" y="438"/>
                      <a:pt x="298" y="438"/>
                      <a:pt x="298" y="438"/>
                    </a:cubicBezTo>
                    <a:cubicBezTo>
                      <a:pt x="298" y="437"/>
                      <a:pt x="298" y="437"/>
                      <a:pt x="298" y="437"/>
                    </a:cubicBezTo>
                    <a:cubicBezTo>
                      <a:pt x="64" y="437"/>
                      <a:pt x="64" y="437"/>
                      <a:pt x="64" y="437"/>
                    </a:cubicBezTo>
                    <a:cubicBezTo>
                      <a:pt x="64" y="437"/>
                      <a:pt x="64" y="437"/>
                      <a:pt x="64" y="437"/>
                    </a:cubicBezTo>
                    <a:moveTo>
                      <a:pt x="502" y="437"/>
                    </a:moveTo>
                    <a:cubicBezTo>
                      <a:pt x="466" y="437"/>
                      <a:pt x="438" y="466"/>
                      <a:pt x="438" y="502"/>
                    </a:cubicBezTo>
                    <a:cubicBezTo>
                      <a:pt x="438" y="502"/>
                      <a:pt x="438" y="502"/>
                      <a:pt x="438" y="502"/>
                    </a:cubicBezTo>
                    <a:cubicBezTo>
                      <a:pt x="438" y="736"/>
                      <a:pt x="438" y="736"/>
                      <a:pt x="438" y="736"/>
                    </a:cubicBezTo>
                    <a:cubicBezTo>
                      <a:pt x="437" y="771"/>
                      <a:pt x="466" y="800"/>
                      <a:pt x="502" y="800"/>
                    </a:cubicBezTo>
                    <a:cubicBezTo>
                      <a:pt x="502" y="800"/>
                      <a:pt x="502" y="800"/>
                      <a:pt x="502" y="800"/>
                    </a:cubicBezTo>
                    <a:cubicBezTo>
                      <a:pt x="736" y="800"/>
                      <a:pt x="736" y="800"/>
                      <a:pt x="736" y="800"/>
                    </a:cubicBezTo>
                    <a:cubicBezTo>
                      <a:pt x="736" y="800"/>
                      <a:pt x="736" y="800"/>
                      <a:pt x="736" y="800"/>
                    </a:cubicBezTo>
                    <a:cubicBezTo>
                      <a:pt x="771" y="800"/>
                      <a:pt x="800" y="771"/>
                      <a:pt x="800" y="736"/>
                    </a:cubicBezTo>
                    <a:cubicBezTo>
                      <a:pt x="800" y="736"/>
                      <a:pt x="800" y="736"/>
                      <a:pt x="800" y="736"/>
                    </a:cubicBezTo>
                    <a:cubicBezTo>
                      <a:pt x="800" y="502"/>
                      <a:pt x="800" y="502"/>
                      <a:pt x="800" y="502"/>
                    </a:cubicBezTo>
                    <a:cubicBezTo>
                      <a:pt x="800" y="466"/>
                      <a:pt x="771" y="438"/>
                      <a:pt x="736" y="438"/>
                    </a:cubicBezTo>
                    <a:cubicBezTo>
                      <a:pt x="736" y="438"/>
                      <a:pt x="736" y="438"/>
                      <a:pt x="736" y="438"/>
                    </a:cubicBezTo>
                    <a:cubicBezTo>
                      <a:pt x="736" y="437"/>
                      <a:pt x="736" y="437"/>
                      <a:pt x="736" y="437"/>
                    </a:cubicBezTo>
                    <a:cubicBezTo>
                      <a:pt x="502" y="437"/>
                      <a:pt x="502" y="437"/>
                      <a:pt x="502" y="437"/>
                    </a:cubicBezTo>
                    <a:cubicBezTo>
                      <a:pt x="502" y="437"/>
                      <a:pt x="502" y="437"/>
                      <a:pt x="502" y="437"/>
                    </a:cubicBezTo>
                    <a:moveTo>
                      <a:pt x="298" y="437"/>
                    </a:moveTo>
                    <a:cubicBezTo>
                      <a:pt x="298" y="437"/>
                      <a:pt x="298" y="437"/>
                      <a:pt x="298" y="437"/>
                    </a:cubicBezTo>
                    <a:moveTo>
                      <a:pt x="64" y="0"/>
                    </a:moveTo>
                    <a:cubicBezTo>
                      <a:pt x="29" y="0"/>
                      <a:pt x="0" y="29"/>
                      <a:pt x="0" y="64"/>
                    </a:cubicBezTo>
                    <a:cubicBezTo>
                      <a:pt x="0" y="64"/>
                      <a:pt x="0" y="64"/>
                      <a:pt x="0" y="64"/>
                    </a:cubicBezTo>
                    <a:cubicBezTo>
                      <a:pt x="0" y="298"/>
                      <a:pt x="0" y="298"/>
                      <a:pt x="0" y="298"/>
                    </a:cubicBezTo>
                    <a:cubicBezTo>
                      <a:pt x="0" y="334"/>
                      <a:pt x="29" y="362"/>
                      <a:pt x="64" y="362"/>
                    </a:cubicBezTo>
                    <a:cubicBezTo>
                      <a:pt x="64" y="362"/>
                      <a:pt x="64" y="362"/>
                      <a:pt x="64" y="362"/>
                    </a:cubicBezTo>
                    <a:cubicBezTo>
                      <a:pt x="298" y="362"/>
                      <a:pt x="298" y="362"/>
                      <a:pt x="298" y="362"/>
                    </a:cubicBezTo>
                    <a:cubicBezTo>
                      <a:pt x="298" y="362"/>
                      <a:pt x="298" y="362"/>
                      <a:pt x="298" y="362"/>
                    </a:cubicBezTo>
                    <a:cubicBezTo>
                      <a:pt x="334" y="362"/>
                      <a:pt x="362" y="334"/>
                      <a:pt x="362" y="298"/>
                    </a:cubicBezTo>
                    <a:cubicBezTo>
                      <a:pt x="362" y="298"/>
                      <a:pt x="362" y="298"/>
                      <a:pt x="362" y="298"/>
                    </a:cubicBezTo>
                    <a:cubicBezTo>
                      <a:pt x="362" y="64"/>
                      <a:pt x="362" y="64"/>
                      <a:pt x="362" y="64"/>
                    </a:cubicBezTo>
                    <a:cubicBezTo>
                      <a:pt x="363" y="29"/>
                      <a:pt x="334" y="0"/>
                      <a:pt x="298" y="0"/>
                    </a:cubicBezTo>
                    <a:cubicBezTo>
                      <a:pt x="298" y="0"/>
                      <a:pt x="298" y="0"/>
                      <a:pt x="298" y="0"/>
                    </a:cubicBezTo>
                    <a:cubicBezTo>
                      <a:pt x="64" y="0"/>
                      <a:pt x="64" y="0"/>
                      <a:pt x="64" y="0"/>
                    </a:cubicBezTo>
                    <a:cubicBezTo>
                      <a:pt x="64" y="0"/>
                      <a:pt x="64" y="0"/>
                      <a:pt x="64" y="0"/>
                    </a:cubicBezTo>
                  </a:path>
                </a:pathLst>
              </a:custGeom>
              <a:gradFill>
                <a:gsLst>
                  <a:gs pos="40000">
                    <a:srgbClr val="58E2AD"/>
                  </a:gs>
                  <a:gs pos="60000">
                    <a:srgbClr val="70DDE8"/>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29">
                <a:extLst>
                  <a:ext uri="{FF2B5EF4-FFF2-40B4-BE49-F238E27FC236}">
                    <a16:creationId xmlns:a16="http://schemas.microsoft.com/office/drawing/2014/main" id="{3E4DC98A-4BCF-4728-8A33-A6210B08DB8F}"/>
                  </a:ext>
                </a:extLst>
              </p:cNvPr>
              <p:cNvSpPr>
                <a:spLocks noChangeAspect="1" noEditPoints="1"/>
              </p:cNvSpPr>
              <p:nvPr/>
            </p:nvSpPr>
            <p:spPr bwMode="auto">
              <a:xfrm>
                <a:off x="8292707" y="3857690"/>
                <a:ext cx="88038" cy="107120"/>
              </a:xfrm>
              <a:custGeom>
                <a:avLst/>
                <a:gdLst>
                  <a:gd name="T0" fmla="*/ 482 w 552"/>
                  <a:gd name="T1" fmla="*/ 672 h 672"/>
                  <a:gd name="T2" fmla="*/ 486 w 552"/>
                  <a:gd name="T3" fmla="*/ 668 h 672"/>
                  <a:gd name="T4" fmla="*/ 69 w 552"/>
                  <a:gd name="T5" fmla="*/ 672 h 672"/>
                  <a:gd name="T6" fmla="*/ 73 w 552"/>
                  <a:gd name="T7" fmla="*/ 668 h 672"/>
                  <a:gd name="T8" fmla="*/ 0 w 552"/>
                  <a:gd name="T9" fmla="*/ 603 h 672"/>
                  <a:gd name="T10" fmla="*/ 224 w 552"/>
                  <a:gd name="T11" fmla="*/ 379 h 672"/>
                  <a:gd name="T12" fmla="*/ 327 w 552"/>
                  <a:gd name="T13" fmla="*/ 379 h 672"/>
                  <a:gd name="T14" fmla="*/ 551 w 552"/>
                  <a:gd name="T15" fmla="*/ 603 h 672"/>
                  <a:gd name="T16" fmla="*/ 486 w 552"/>
                  <a:gd name="T17" fmla="*/ 668 h 672"/>
                  <a:gd name="T18" fmla="*/ 482 w 552"/>
                  <a:gd name="T19" fmla="*/ 672 h 672"/>
                  <a:gd name="T20" fmla="*/ 280 w 552"/>
                  <a:gd name="T21" fmla="*/ 345 h 672"/>
                  <a:gd name="T22" fmla="*/ 108 w 552"/>
                  <a:gd name="T23" fmla="*/ 173 h 672"/>
                  <a:gd name="T24" fmla="*/ 280 w 552"/>
                  <a:gd name="T25" fmla="*/ 0 h 672"/>
                  <a:gd name="T26" fmla="*/ 452 w 552"/>
                  <a:gd name="T27" fmla="*/ 173 h 672"/>
                  <a:gd name="T28" fmla="*/ 277 w 552"/>
                  <a:gd name="T29" fmla="*/ 345 h 672"/>
                  <a:gd name="T30" fmla="*/ 280 w 552"/>
                  <a:gd name="T31" fmla="*/ 34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 h="672">
                    <a:moveTo>
                      <a:pt x="482" y="672"/>
                    </a:moveTo>
                    <a:cubicBezTo>
                      <a:pt x="486" y="668"/>
                      <a:pt x="486" y="668"/>
                      <a:pt x="486" y="668"/>
                    </a:cubicBezTo>
                    <a:cubicBezTo>
                      <a:pt x="69" y="672"/>
                      <a:pt x="69" y="672"/>
                      <a:pt x="69" y="672"/>
                    </a:cubicBezTo>
                    <a:cubicBezTo>
                      <a:pt x="73" y="668"/>
                      <a:pt x="73" y="668"/>
                      <a:pt x="73" y="668"/>
                    </a:cubicBezTo>
                    <a:cubicBezTo>
                      <a:pt x="35" y="668"/>
                      <a:pt x="0" y="641"/>
                      <a:pt x="0" y="603"/>
                    </a:cubicBezTo>
                    <a:cubicBezTo>
                      <a:pt x="0" y="479"/>
                      <a:pt x="100" y="379"/>
                      <a:pt x="224" y="379"/>
                    </a:cubicBezTo>
                    <a:cubicBezTo>
                      <a:pt x="327" y="379"/>
                      <a:pt x="327" y="379"/>
                      <a:pt x="327" y="379"/>
                    </a:cubicBezTo>
                    <a:cubicBezTo>
                      <a:pt x="451" y="379"/>
                      <a:pt x="551" y="479"/>
                      <a:pt x="551" y="603"/>
                    </a:cubicBezTo>
                    <a:cubicBezTo>
                      <a:pt x="552" y="641"/>
                      <a:pt x="525" y="668"/>
                      <a:pt x="486" y="668"/>
                    </a:cubicBezTo>
                    <a:cubicBezTo>
                      <a:pt x="482" y="672"/>
                      <a:pt x="482" y="672"/>
                      <a:pt x="482" y="672"/>
                    </a:cubicBezTo>
                    <a:close/>
                    <a:moveTo>
                      <a:pt x="280" y="345"/>
                    </a:moveTo>
                    <a:cubicBezTo>
                      <a:pt x="185" y="345"/>
                      <a:pt x="108" y="268"/>
                      <a:pt x="108" y="173"/>
                    </a:cubicBezTo>
                    <a:cubicBezTo>
                      <a:pt x="108" y="78"/>
                      <a:pt x="185" y="0"/>
                      <a:pt x="280" y="0"/>
                    </a:cubicBezTo>
                    <a:cubicBezTo>
                      <a:pt x="375" y="0"/>
                      <a:pt x="452" y="78"/>
                      <a:pt x="452" y="173"/>
                    </a:cubicBezTo>
                    <a:cubicBezTo>
                      <a:pt x="452" y="268"/>
                      <a:pt x="372" y="345"/>
                      <a:pt x="277" y="345"/>
                    </a:cubicBezTo>
                    <a:cubicBezTo>
                      <a:pt x="280" y="345"/>
                      <a:pt x="280" y="345"/>
                      <a:pt x="280" y="345"/>
                    </a:cubicBezTo>
                    <a:close/>
                  </a:path>
                </a:pathLst>
              </a:custGeom>
              <a:gradFill>
                <a:gsLst>
                  <a:gs pos="40000">
                    <a:srgbClr val="58E2AD"/>
                  </a:gs>
                  <a:gs pos="60000">
                    <a:srgbClr val="70DDE8"/>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2" name="组合 71">
              <a:extLst>
                <a:ext uri="{FF2B5EF4-FFF2-40B4-BE49-F238E27FC236}">
                  <a16:creationId xmlns:a16="http://schemas.microsoft.com/office/drawing/2014/main" id="{98B9DC55-5EDE-4802-91DF-C01983E65A07}"/>
                </a:ext>
              </a:extLst>
            </p:cNvPr>
            <p:cNvGrpSpPr/>
            <p:nvPr/>
          </p:nvGrpSpPr>
          <p:grpSpPr>
            <a:xfrm>
              <a:off x="7012112" y="1494102"/>
              <a:ext cx="101325" cy="59531"/>
              <a:chOff x="7028138" y="1421606"/>
              <a:chExt cx="171158" cy="59531"/>
            </a:xfrm>
          </p:grpSpPr>
          <p:cxnSp>
            <p:nvCxnSpPr>
              <p:cNvPr id="91" name="直接连接符 90">
                <a:extLst>
                  <a:ext uri="{FF2B5EF4-FFF2-40B4-BE49-F238E27FC236}">
                    <a16:creationId xmlns:a16="http://schemas.microsoft.com/office/drawing/2014/main" id="{BEFE022B-5CD7-4995-B661-E87862B2F421}"/>
                  </a:ext>
                </a:extLst>
              </p:cNvPr>
              <p:cNvCxnSpPr>
                <a:cxnSpLocks/>
              </p:cNvCxnSpPr>
              <p:nvPr/>
            </p:nvCxnSpPr>
            <p:spPr>
              <a:xfrm>
                <a:off x="7028138" y="1421606"/>
                <a:ext cx="171158" cy="0"/>
              </a:xfrm>
              <a:prstGeom prst="line">
                <a:avLst/>
              </a:prstGeom>
              <a:noFill/>
              <a:ln>
                <a:solidFill>
                  <a:srgbClr val="010307"/>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直接连接符 91">
                <a:extLst>
                  <a:ext uri="{FF2B5EF4-FFF2-40B4-BE49-F238E27FC236}">
                    <a16:creationId xmlns:a16="http://schemas.microsoft.com/office/drawing/2014/main" id="{B90AC2D7-0B6D-4940-B62F-7FD6D016AC1A}"/>
                  </a:ext>
                </a:extLst>
              </p:cNvPr>
              <p:cNvCxnSpPr>
                <a:cxnSpLocks/>
              </p:cNvCxnSpPr>
              <p:nvPr/>
            </p:nvCxnSpPr>
            <p:spPr>
              <a:xfrm>
                <a:off x="7028138" y="1451371"/>
                <a:ext cx="171158" cy="0"/>
              </a:xfrm>
              <a:prstGeom prst="line">
                <a:avLst/>
              </a:prstGeom>
              <a:noFill/>
              <a:ln>
                <a:solidFill>
                  <a:srgbClr val="010307"/>
                </a:solidFill>
              </a:ln>
            </p:spPr>
            <p:style>
              <a:lnRef idx="2">
                <a:schemeClr val="accent1">
                  <a:shade val="50000"/>
                </a:schemeClr>
              </a:lnRef>
              <a:fillRef idx="1">
                <a:schemeClr val="accent1"/>
              </a:fillRef>
              <a:effectRef idx="0">
                <a:schemeClr val="accent1"/>
              </a:effectRef>
              <a:fontRef idx="minor">
                <a:schemeClr val="lt1"/>
              </a:fontRef>
            </p:style>
          </p:cxnSp>
          <p:cxnSp>
            <p:nvCxnSpPr>
              <p:cNvPr id="93" name="直接连接符 92">
                <a:extLst>
                  <a:ext uri="{FF2B5EF4-FFF2-40B4-BE49-F238E27FC236}">
                    <a16:creationId xmlns:a16="http://schemas.microsoft.com/office/drawing/2014/main" id="{9F58BE4D-6D23-419D-8FA9-1B908272BFCE}"/>
                  </a:ext>
                </a:extLst>
              </p:cNvPr>
              <p:cNvCxnSpPr>
                <a:cxnSpLocks/>
              </p:cNvCxnSpPr>
              <p:nvPr/>
            </p:nvCxnSpPr>
            <p:spPr>
              <a:xfrm>
                <a:off x="7028138" y="1481137"/>
                <a:ext cx="171158" cy="0"/>
              </a:xfrm>
              <a:prstGeom prst="line">
                <a:avLst/>
              </a:prstGeom>
              <a:noFill/>
              <a:ln>
                <a:solidFill>
                  <a:srgbClr val="010307"/>
                </a:solidFill>
              </a:ln>
            </p:spPr>
            <p:style>
              <a:lnRef idx="2">
                <a:schemeClr val="accent1">
                  <a:shade val="50000"/>
                </a:schemeClr>
              </a:lnRef>
              <a:fillRef idx="1">
                <a:schemeClr val="accent1"/>
              </a:fillRef>
              <a:effectRef idx="0">
                <a:schemeClr val="accent1"/>
              </a:effectRef>
              <a:fontRef idx="minor">
                <a:schemeClr val="lt1"/>
              </a:fontRef>
            </p:style>
          </p:cxnSp>
        </p:grpSp>
        <p:sp>
          <p:nvSpPr>
            <p:cNvPr id="76" name="文本框 75">
              <a:extLst>
                <a:ext uri="{FF2B5EF4-FFF2-40B4-BE49-F238E27FC236}">
                  <a16:creationId xmlns:a16="http://schemas.microsoft.com/office/drawing/2014/main" id="{653B54E6-4400-4E09-A5C3-1FA1B3645811}"/>
                </a:ext>
              </a:extLst>
            </p:cNvPr>
            <p:cNvSpPr txBox="1"/>
            <p:nvPr/>
          </p:nvSpPr>
          <p:spPr>
            <a:xfrm>
              <a:off x="7133463" y="1400757"/>
              <a:ext cx="1205871" cy="400110"/>
            </a:xfrm>
            <a:prstGeom prst="rect">
              <a:avLst/>
            </a:prstGeom>
            <a:noFill/>
          </p:spPr>
          <p:txBody>
            <a:bodyPr wrap="square" rtlCol="0">
              <a:spAutoFit/>
            </a:bodyPr>
            <a:lstStyle/>
            <a:p>
              <a:pPr algn="ctr"/>
              <a:r>
                <a:rPr lang="zh-CN" altLang="en-US" sz="1000" dirty="0">
                  <a:solidFill>
                    <a:srgbClr val="010307"/>
                  </a:solidFill>
                  <a:latin typeface="Arial" panose="020B0604020202020204" pitchFamily="34" charset="0"/>
                  <a:cs typeface="Arial" panose="020B0604020202020204" pitchFamily="34" charset="0"/>
                </a:rPr>
                <a:t>图书馆座位管理</a:t>
              </a:r>
              <a:r>
                <a:rPr lang="en-US" altLang="zh-CN" sz="1000" dirty="0">
                  <a:solidFill>
                    <a:srgbClr val="010307"/>
                  </a:solidFill>
                  <a:latin typeface="Arial" panose="020B0604020202020204" pitchFamily="34" charset="0"/>
                  <a:cs typeface="Arial" panose="020B0604020202020204" pitchFamily="34" charset="0"/>
                </a:rPr>
                <a:t>…</a:t>
              </a:r>
              <a:endParaRPr lang="zh-CN" altLang="en-US" sz="1000" dirty="0">
                <a:solidFill>
                  <a:srgbClr val="010307"/>
                </a:solidFill>
                <a:latin typeface="Arial" panose="020B0604020202020204" pitchFamily="34" charset="0"/>
                <a:cs typeface="Arial" panose="020B0604020202020204" pitchFamily="34" charset="0"/>
              </a:endParaRPr>
            </a:p>
            <a:p>
              <a:pPr algn="ctr"/>
              <a:endParaRPr lang="zh-CN" altLang="en-US" sz="1000" dirty="0">
                <a:solidFill>
                  <a:srgbClr val="010307"/>
                </a:solidFill>
                <a:latin typeface="Arial" panose="020B0604020202020204" pitchFamily="34" charset="0"/>
                <a:cs typeface="Arial" panose="020B0604020202020204" pitchFamily="34" charset="0"/>
              </a:endParaRPr>
            </a:p>
          </p:txBody>
        </p:sp>
        <p:grpSp>
          <p:nvGrpSpPr>
            <p:cNvPr id="78" name="组合 77">
              <a:extLst>
                <a:ext uri="{FF2B5EF4-FFF2-40B4-BE49-F238E27FC236}">
                  <a16:creationId xmlns:a16="http://schemas.microsoft.com/office/drawing/2014/main" id="{6B60C12D-6ECE-436A-8962-EB877FCD629E}"/>
                </a:ext>
              </a:extLst>
            </p:cNvPr>
            <p:cNvGrpSpPr/>
            <p:nvPr/>
          </p:nvGrpSpPr>
          <p:grpSpPr>
            <a:xfrm>
              <a:off x="8359361" y="1494102"/>
              <a:ext cx="101325" cy="59531"/>
              <a:chOff x="7028138" y="1421606"/>
              <a:chExt cx="171158" cy="59531"/>
            </a:xfrm>
          </p:grpSpPr>
          <p:cxnSp>
            <p:nvCxnSpPr>
              <p:cNvPr id="86" name="直接连接符 85">
                <a:extLst>
                  <a:ext uri="{FF2B5EF4-FFF2-40B4-BE49-F238E27FC236}">
                    <a16:creationId xmlns:a16="http://schemas.microsoft.com/office/drawing/2014/main" id="{1DC7C048-7064-4164-9129-314C3106E828}"/>
                  </a:ext>
                </a:extLst>
              </p:cNvPr>
              <p:cNvCxnSpPr>
                <a:cxnSpLocks/>
              </p:cNvCxnSpPr>
              <p:nvPr/>
            </p:nvCxnSpPr>
            <p:spPr>
              <a:xfrm>
                <a:off x="7028138" y="1421606"/>
                <a:ext cx="171158" cy="0"/>
              </a:xfrm>
              <a:prstGeom prst="line">
                <a:avLst/>
              </a:prstGeom>
              <a:noFill/>
              <a:ln>
                <a:solidFill>
                  <a:srgbClr val="010307"/>
                </a:solidFill>
              </a:ln>
            </p:spPr>
            <p:style>
              <a:lnRef idx="2">
                <a:schemeClr val="accent1">
                  <a:shade val="50000"/>
                </a:schemeClr>
              </a:lnRef>
              <a:fillRef idx="1">
                <a:schemeClr val="accent1"/>
              </a:fillRef>
              <a:effectRef idx="0">
                <a:schemeClr val="accent1"/>
              </a:effectRef>
              <a:fontRef idx="minor">
                <a:schemeClr val="lt1"/>
              </a:fontRef>
            </p:style>
          </p:cxnSp>
          <p:cxnSp>
            <p:nvCxnSpPr>
              <p:cNvPr id="89" name="直接连接符 88">
                <a:extLst>
                  <a:ext uri="{FF2B5EF4-FFF2-40B4-BE49-F238E27FC236}">
                    <a16:creationId xmlns:a16="http://schemas.microsoft.com/office/drawing/2014/main" id="{17F1FFFD-0860-44B0-8F43-F5579AC6CCB6}"/>
                  </a:ext>
                </a:extLst>
              </p:cNvPr>
              <p:cNvCxnSpPr>
                <a:cxnSpLocks/>
              </p:cNvCxnSpPr>
              <p:nvPr/>
            </p:nvCxnSpPr>
            <p:spPr>
              <a:xfrm>
                <a:off x="7028138" y="1451371"/>
                <a:ext cx="171158" cy="0"/>
              </a:xfrm>
              <a:prstGeom prst="line">
                <a:avLst/>
              </a:prstGeom>
              <a:noFill/>
              <a:ln>
                <a:solidFill>
                  <a:srgbClr val="010307"/>
                </a:solidFill>
              </a:ln>
            </p:spPr>
            <p:style>
              <a:lnRef idx="2">
                <a:schemeClr val="accent1">
                  <a:shade val="50000"/>
                </a:schemeClr>
              </a:lnRef>
              <a:fillRef idx="1">
                <a:schemeClr val="accent1"/>
              </a:fillRef>
              <a:effectRef idx="0">
                <a:schemeClr val="accent1"/>
              </a:effectRef>
              <a:fontRef idx="minor">
                <a:schemeClr val="lt1"/>
              </a:fontRef>
            </p:style>
          </p:cxnSp>
          <p:cxnSp>
            <p:nvCxnSpPr>
              <p:cNvPr id="90" name="直接连接符 89">
                <a:extLst>
                  <a:ext uri="{FF2B5EF4-FFF2-40B4-BE49-F238E27FC236}">
                    <a16:creationId xmlns:a16="http://schemas.microsoft.com/office/drawing/2014/main" id="{A3EDE1E4-82D4-4831-A6EB-93F2BE27380D}"/>
                  </a:ext>
                </a:extLst>
              </p:cNvPr>
              <p:cNvCxnSpPr>
                <a:cxnSpLocks/>
              </p:cNvCxnSpPr>
              <p:nvPr/>
            </p:nvCxnSpPr>
            <p:spPr>
              <a:xfrm>
                <a:off x="7028138" y="1481137"/>
                <a:ext cx="171158" cy="0"/>
              </a:xfrm>
              <a:prstGeom prst="line">
                <a:avLst/>
              </a:prstGeom>
              <a:noFill/>
              <a:ln>
                <a:solidFill>
                  <a:srgbClr val="010307"/>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9" name="组合 78">
              <a:extLst>
                <a:ext uri="{FF2B5EF4-FFF2-40B4-BE49-F238E27FC236}">
                  <a16:creationId xmlns:a16="http://schemas.microsoft.com/office/drawing/2014/main" id="{F4984893-61EF-4AFE-B22E-63F1DC2DD9A3}"/>
                </a:ext>
              </a:extLst>
            </p:cNvPr>
            <p:cNvGrpSpPr/>
            <p:nvPr/>
          </p:nvGrpSpPr>
          <p:grpSpPr>
            <a:xfrm>
              <a:off x="6909823" y="2090140"/>
              <a:ext cx="1653152" cy="958060"/>
              <a:chOff x="6905709" y="2141084"/>
              <a:chExt cx="1653152" cy="958060"/>
            </a:xfrm>
          </p:grpSpPr>
          <p:sp>
            <p:nvSpPr>
              <p:cNvPr id="83" name="文本框 82">
                <a:extLst>
                  <a:ext uri="{FF2B5EF4-FFF2-40B4-BE49-F238E27FC236}">
                    <a16:creationId xmlns:a16="http://schemas.microsoft.com/office/drawing/2014/main" id="{0DAED04D-CC07-4395-91AF-604BEA63D2F3}"/>
                  </a:ext>
                </a:extLst>
              </p:cNvPr>
              <p:cNvSpPr txBox="1"/>
              <p:nvPr/>
            </p:nvSpPr>
            <p:spPr>
              <a:xfrm>
                <a:off x="6905709" y="2425433"/>
                <a:ext cx="1653152" cy="673711"/>
              </a:xfrm>
              <a:prstGeom prst="rect">
                <a:avLst/>
              </a:prstGeom>
              <a:noFill/>
            </p:spPr>
            <p:txBody>
              <a:bodyPr wrap="square" rtlCol="0">
                <a:spAutoFit/>
              </a:bodyPr>
              <a:lstStyle/>
              <a:p>
                <a:pPr algn="ctr">
                  <a:lnSpc>
                    <a:spcPct val="120000"/>
                  </a:lnSpc>
                </a:pPr>
                <a:r>
                  <a:rPr lang="fr-FR" altLang="zh-CN" sz="800" dirty="0">
                    <a:solidFill>
                      <a:srgbClr val="010307"/>
                    </a:solidFill>
                    <a:latin typeface="+mn-ea"/>
                    <a:cs typeface="Arial" panose="020B0604020202020204" pitchFamily="34" charset="0"/>
                  </a:rPr>
                  <a:t>maecenas porttitor congue massa. fusce posuere, magna sed pulvinar ultricies, purus lectus commodo magna eros quis urna. </a:t>
                </a:r>
              </a:p>
            </p:txBody>
          </p:sp>
          <p:sp>
            <p:nvSpPr>
              <p:cNvPr id="84" name="文本框 83">
                <a:extLst>
                  <a:ext uri="{FF2B5EF4-FFF2-40B4-BE49-F238E27FC236}">
                    <a16:creationId xmlns:a16="http://schemas.microsoft.com/office/drawing/2014/main" id="{C311E33E-F27F-427B-9A95-833E234ECD9B}"/>
                  </a:ext>
                </a:extLst>
              </p:cNvPr>
              <p:cNvSpPr txBox="1"/>
              <p:nvPr/>
            </p:nvSpPr>
            <p:spPr>
              <a:xfrm>
                <a:off x="6981720" y="2141084"/>
                <a:ext cx="1501130" cy="246221"/>
              </a:xfrm>
              <a:prstGeom prst="rect">
                <a:avLst/>
              </a:prstGeom>
              <a:noFill/>
            </p:spPr>
            <p:txBody>
              <a:bodyPr wrap="square" rtlCol="0">
                <a:spAutoFit/>
              </a:bodyPr>
              <a:lstStyle/>
              <a:p>
                <a:pPr algn="ctr"/>
                <a:r>
                  <a:rPr lang="fr-FR" altLang="zh-CN" sz="1000">
                    <a:solidFill>
                      <a:srgbClr val="010307"/>
                    </a:solidFill>
                    <a:latin typeface="Arial" panose="020B0604020202020204" pitchFamily="34" charset="0"/>
                    <a:cs typeface="Arial" panose="020B0604020202020204" pitchFamily="34" charset="0"/>
                  </a:rPr>
                  <a:t>POWER YOUR POINT</a:t>
                </a:r>
                <a:endParaRPr lang="zh-CN" altLang="en-US" sz="1000">
                  <a:solidFill>
                    <a:srgbClr val="010307"/>
                  </a:solidFill>
                  <a:latin typeface="Arial" panose="020B0604020202020204" pitchFamily="34" charset="0"/>
                  <a:cs typeface="Arial" panose="020B0604020202020204" pitchFamily="34" charset="0"/>
                </a:endParaRPr>
              </a:p>
            </p:txBody>
          </p:sp>
        </p:grpSp>
        <p:sp>
          <p:nvSpPr>
            <p:cNvPr id="80" name="梯形 79">
              <a:extLst>
                <a:ext uri="{FF2B5EF4-FFF2-40B4-BE49-F238E27FC236}">
                  <a16:creationId xmlns:a16="http://schemas.microsoft.com/office/drawing/2014/main" id="{B9869A3B-7457-4BEA-AABD-7A1D1573CB0D}"/>
                </a:ext>
              </a:extLst>
            </p:cNvPr>
            <p:cNvSpPr/>
            <p:nvPr/>
          </p:nvSpPr>
          <p:spPr>
            <a:xfrm rot="5400000">
              <a:off x="8475243" y="2077542"/>
              <a:ext cx="364595" cy="25200"/>
            </a:xfrm>
            <a:prstGeom prst="trapezoid">
              <a:avLst/>
            </a:prstGeom>
            <a:solidFill>
              <a:srgbClr val="58E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梯形 80">
              <a:extLst>
                <a:ext uri="{FF2B5EF4-FFF2-40B4-BE49-F238E27FC236}">
                  <a16:creationId xmlns:a16="http://schemas.microsoft.com/office/drawing/2014/main" id="{60719541-B646-4B24-885B-2E9FBB53AF8A}"/>
                </a:ext>
              </a:extLst>
            </p:cNvPr>
            <p:cNvSpPr/>
            <p:nvPr/>
          </p:nvSpPr>
          <p:spPr>
            <a:xfrm rot="16200000" flipH="1">
              <a:off x="6544292" y="1675556"/>
              <a:ext cx="540000" cy="25200"/>
            </a:xfrm>
            <a:prstGeom prst="trapezoid">
              <a:avLst/>
            </a:prstGeom>
            <a:solidFill>
              <a:srgbClr val="58E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梯形 81">
              <a:extLst>
                <a:ext uri="{FF2B5EF4-FFF2-40B4-BE49-F238E27FC236}">
                  <a16:creationId xmlns:a16="http://schemas.microsoft.com/office/drawing/2014/main" id="{951F5FE4-E9BA-4106-90A0-11EF0E2D1C6C}"/>
                </a:ext>
              </a:extLst>
            </p:cNvPr>
            <p:cNvSpPr/>
            <p:nvPr/>
          </p:nvSpPr>
          <p:spPr>
            <a:xfrm rot="16200000" flipH="1">
              <a:off x="6706292" y="2367839"/>
              <a:ext cx="216000" cy="25200"/>
            </a:xfrm>
            <a:prstGeom prst="trapezoid">
              <a:avLst/>
            </a:prstGeom>
            <a:solidFill>
              <a:srgbClr val="58E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a:extLst>
              <a:ext uri="{FF2B5EF4-FFF2-40B4-BE49-F238E27FC236}">
                <a16:creationId xmlns:a16="http://schemas.microsoft.com/office/drawing/2014/main" id="{2DA00ECC-B36C-4B54-BC97-31C2370D135F}"/>
              </a:ext>
            </a:extLst>
          </p:cNvPr>
          <p:cNvPicPr>
            <a:picLocks noChangeAspect="1"/>
          </p:cNvPicPr>
          <p:nvPr/>
        </p:nvPicPr>
        <p:blipFill>
          <a:blip r:embed="rId2"/>
          <a:stretch>
            <a:fillRect/>
          </a:stretch>
        </p:blipFill>
        <p:spPr>
          <a:xfrm>
            <a:off x="8314581" y="2457267"/>
            <a:ext cx="1702465" cy="2409486"/>
          </a:xfrm>
          <a:prstGeom prst="rect">
            <a:avLst/>
          </a:prstGeom>
          <a:effectLst>
            <a:softEdge rad="12700"/>
          </a:effectLst>
        </p:spPr>
      </p:pic>
    </p:spTree>
    <p:extLst>
      <p:ext uri="{BB962C8B-B14F-4D97-AF65-F5344CB8AC3E}">
        <p14:creationId xmlns:p14="http://schemas.microsoft.com/office/powerpoint/2010/main" val="3979415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矩形 175">
            <a:extLst>
              <a:ext uri="{FF2B5EF4-FFF2-40B4-BE49-F238E27FC236}">
                <a16:creationId xmlns:a16="http://schemas.microsoft.com/office/drawing/2014/main" id="{7319EE4A-8389-47B7-B51B-4FC2BA469BFB}"/>
              </a:ext>
            </a:extLst>
          </p:cNvPr>
          <p:cNvSpPr/>
          <p:nvPr/>
        </p:nvSpPr>
        <p:spPr>
          <a:xfrm>
            <a:off x="0" y="88450"/>
            <a:ext cx="12192000" cy="6858000"/>
          </a:xfrm>
          <a:prstGeom prst="rect">
            <a:avLst/>
          </a:prstGeom>
          <a:gradFill flip="none" rotWithShape="1">
            <a:gsLst>
              <a:gs pos="30000">
                <a:srgbClr val="010307"/>
              </a:gs>
              <a:gs pos="100000">
                <a:srgbClr val="2B414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2506272-A70E-427F-8565-17D847D0E622}"/>
              </a:ext>
            </a:extLst>
          </p:cNvPr>
          <p:cNvSpPr txBox="1"/>
          <p:nvPr/>
        </p:nvSpPr>
        <p:spPr>
          <a:xfrm>
            <a:off x="539750" y="288925"/>
            <a:ext cx="450850" cy="369332"/>
          </a:xfrm>
          <a:prstGeom prst="rect">
            <a:avLst/>
          </a:prstGeom>
          <a:noFill/>
        </p:spPr>
        <p:txBody>
          <a:bodyPr wrap="square" rtlCol="0">
            <a:spAutoFit/>
          </a:bodyPr>
          <a:lstStyle/>
          <a:p>
            <a:r>
              <a:rPr lang="en-US" altLang="zh-CN"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06.</a:t>
            </a:r>
            <a:endPar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159F69DC-C79D-4E5F-9294-4C453DDCB6F4}"/>
              </a:ext>
            </a:extLst>
          </p:cNvPr>
          <p:cNvSpPr txBox="1"/>
          <p:nvPr/>
        </p:nvSpPr>
        <p:spPr>
          <a:xfrm>
            <a:off x="1574282" y="288925"/>
            <a:ext cx="2451100" cy="369332"/>
          </a:xfrm>
          <a:prstGeom prst="rect">
            <a:avLst/>
          </a:prstGeom>
          <a:noFill/>
        </p:spPr>
        <p:txBody>
          <a:bodyPr wrap="square" rtlCol="0">
            <a:spAutoFit/>
          </a:bodyPr>
          <a:lstStyle/>
          <a:p>
            <a:r>
              <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选座流程功能</a:t>
            </a:r>
          </a:p>
        </p:txBody>
      </p:sp>
      <p:cxnSp>
        <p:nvCxnSpPr>
          <p:cNvPr id="89" name="连接符: 曲线 88">
            <a:extLst>
              <a:ext uri="{FF2B5EF4-FFF2-40B4-BE49-F238E27FC236}">
                <a16:creationId xmlns:a16="http://schemas.microsoft.com/office/drawing/2014/main" id="{A68D4D85-1733-47D4-B592-9F2AE1B35390}"/>
              </a:ext>
            </a:extLst>
          </p:cNvPr>
          <p:cNvCxnSpPr>
            <a:cxnSpLocks/>
            <a:endCxn id="82" idx="1"/>
          </p:cNvCxnSpPr>
          <p:nvPr/>
        </p:nvCxnSpPr>
        <p:spPr>
          <a:xfrm rot="16200000" flipH="1">
            <a:off x="1983434" y="3147286"/>
            <a:ext cx="1851872" cy="902636"/>
          </a:xfrm>
          <a:prstGeom prst="curvedConnector2">
            <a:avLst/>
          </a:prstGeom>
          <a:noFill/>
          <a:ln>
            <a:gradFill flip="none" rotWithShape="1">
              <a:gsLst>
                <a:gs pos="40000">
                  <a:srgbClr val="58E2AD"/>
                </a:gs>
                <a:gs pos="60000">
                  <a:srgbClr val="70DDE8"/>
                </a:gs>
              </a:gsLst>
              <a:lin ang="2700000" scaled="1"/>
              <a:tileRect/>
            </a:gradFill>
            <a:prstDash val="dashDot"/>
            <a:headEnd type="ova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81" name="组合 80">
            <a:extLst>
              <a:ext uri="{FF2B5EF4-FFF2-40B4-BE49-F238E27FC236}">
                <a16:creationId xmlns:a16="http://schemas.microsoft.com/office/drawing/2014/main" id="{7937FE25-64E1-4ACE-AA54-20368E9A02EE}"/>
              </a:ext>
            </a:extLst>
          </p:cNvPr>
          <p:cNvGrpSpPr/>
          <p:nvPr/>
        </p:nvGrpSpPr>
        <p:grpSpPr>
          <a:xfrm>
            <a:off x="3360688" y="2599582"/>
            <a:ext cx="2119262" cy="3849916"/>
            <a:chOff x="8018305" y="1455661"/>
            <a:chExt cx="2119262" cy="3849916"/>
          </a:xfrm>
        </p:grpSpPr>
        <p:sp>
          <p:nvSpPr>
            <p:cNvPr id="82" name="PA-图片 7">
              <a:extLst>
                <a:ext uri="{FF2B5EF4-FFF2-40B4-BE49-F238E27FC236}">
                  <a16:creationId xmlns:a16="http://schemas.microsoft.com/office/drawing/2014/main" id="{CEE120DC-C02F-417D-9456-839A716D8844}"/>
                </a:ext>
              </a:extLst>
            </p:cNvPr>
            <p:cNvSpPr/>
            <p:nvPr>
              <p:custDataLst>
                <p:tags r:id="rId7"/>
              </p:custDataLst>
            </p:nvPr>
          </p:nvSpPr>
          <p:spPr>
            <a:xfrm>
              <a:off x="8018305" y="1455661"/>
              <a:ext cx="2116836" cy="3849916"/>
            </a:xfrm>
            <a:prstGeom prst="roundRect">
              <a:avLst>
                <a:gd name="adj" fmla="val 9089"/>
              </a:avLst>
            </a:prstGeom>
            <a:gradFill>
              <a:gsLst>
                <a:gs pos="30000">
                  <a:srgbClr val="010307"/>
                </a:gs>
                <a:gs pos="100000">
                  <a:srgbClr val="2B4147"/>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a:extLst>
                <a:ext uri="{FF2B5EF4-FFF2-40B4-BE49-F238E27FC236}">
                  <a16:creationId xmlns:a16="http://schemas.microsoft.com/office/drawing/2014/main" id="{EE0B8100-2219-434A-B458-D697009716E4}"/>
                </a:ext>
              </a:extLst>
            </p:cNvPr>
            <p:cNvSpPr/>
            <p:nvPr>
              <p:custDataLst>
                <p:tags r:id="rId8"/>
              </p:custDataLst>
            </p:nvPr>
          </p:nvSpPr>
          <p:spPr>
            <a:xfrm>
              <a:off x="8023853" y="1455661"/>
              <a:ext cx="2113714" cy="184666"/>
            </a:xfrm>
            <a:custGeom>
              <a:avLst/>
              <a:gdLst>
                <a:gd name="connsiteX0" fmla="*/ 190838 w 2113714"/>
                <a:gd name="connsiteY0" fmla="*/ 0 h 184666"/>
                <a:gd name="connsiteX1" fmla="*/ 1922876 w 2113714"/>
                <a:gd name="connsiteY1" fmla="*/ 0 h 184666"/>
                <a:gd name="connsiteX2" fmla="*/ 2100156 w 2113714"/>
                <a:gd name="connsiteY2" fmla="*/ 117509 h 184666"/>
                <a:gd name="connsiteX3" fmla="*/ 2113714 w 2113714"/>
                <a:gd name="connsiteY3" fmla="*/ 184666 h 184666"/>
                <a:gd name="connsiteX4" fmla="*/ 0 w 2113714"/>
                <a:gd name="connsiteY4" fmla="*/ 184666 h 184666"/>
                <a:gd name="connsiteX5" fmla="*/ 13559 w 2113714"/>
                <a:gd name="connsiteY5" fmla="*/ 117509 h 184666"/>
                <a:gd name="connsiteX6" fmla="*/ 190838 w 2113714"/>
                <a:gd name="connsiteY6"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3714" h="184666">
                  <a:moveTo>
                    <a:pt x="190838" y="0"/>
                  </a:moveTo>
                  <a:lnTo>
                    <a:pt x="1922876" y="0"/>
                  </a:lnTo>
                  <a:cubicBezTo>
                    <a:pt x="2002571" y="0"/>
                    <a:pt x="2070948" y="48454"/>
                    <a:pt x="2100156" y="117509"/>
                  </a:cubicBezTo>
                  <a:lnTo>
                    <a:pt x="2113714" y="184666"/>
                  </a:lnTo>
                  <a:lnTo>
                    <a:pt x="0" y="184666"/>
                  </a:lnTo>
                  <a:lnTo>
                    <a:pt x="13559" y="117509"/>
                  </a:lnTo>
                  <a:cubicBezTo>
                    <a:pt x="42767" y="48454"/>
                    <a:pt x="111144" y="0"/>
                    <a:pt x="190838" y="0"/>
                  </a:cubicBezTo>
                  <a:close/>
                </a:path>
              </a:pathLst>
            </a:custGeom>
            <a:gradFill flip="none" rotWithShape="1">
              <a:gsLst>
                <a:gs pos="40000">
                  <a:srgbClr val="58E2AD"/>
                </a:gs>
                <a:gs pos="60000">
                  <a:srgbClr val="70DDE8"/>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0DB2D80B-C6F6-4775-B31E-7176E0ECF4FC}"/>
                </a:ext>
              </a:extLst>
            </p:cNvPr>
            <p:cNvGrpSpPr/>
            <p:nvPr/>
          </p:nvGrpSpPr>
          <p:grpSpPr>
            <a:xfrm>
              <a:off x="9632226" y="1902189"/>
              <a:ext cx="416862" cy="132315"/>
              <a:chOff x="5726985" y="1059792"/>
              <a:chExt cx="340257" cy="108000"/>
            </a:xfrm>
            <a:gradFill>
              <a:gsLst>
                <a:gs pos="40000">
                  <a:srgbClr val="58E2AD"/>
                </a:gs>
                <a:gs pos="60000">
                  <a:srgbClr val="70DDE8"/>
                </a:gs>
              </a:gsLst>
              <a:lin ang="2700000" scaled="1"/>
            </a:gradFill>
          </p:grpSpPr>
          <p:grpSp>
            <p:nvGrpSpPr>
              <p:cNvPr id="111" name="组合 110">
                <a:extLst>
                  <a:ext uri="{FF2B5EF4-FFF2-40B4-BE49-F238E27FC236}">
                    <a16:creationId xmlns:a16="http://schemas.microsoft.com/office/drawing/2014/main" id="{9E47D3E2-E093-4CA3-B879-79C6AF8759FD}"/>
                  </a:ext>
                </a:extLst>
              </p:cNvPr>
              <p:cNvGrpSpPr>
                <a:grpSpLocks noChangeAspect="1"/>
              </p:cNvGrpSpPr>
              <p:nvPr/>
            </p:nvGrpSpPr>
            <p:grpSpPr>
              <a:xfrm>
                <a:off x="5726985" y="1088592"/>
                <a:ext cx="167119" cy="50400"/>
                <a:chOff x="8137529" y="1397739"/>
                <a:chExt cx="179059" cy="54000"/>
              </a:xfrm>
              <a:grpFill/>
            </p:grpSpPr>
            <p:sp>
              <p:nvSpPr>
                <p:cNvPr id="115" name="椭圆 114">
                  <a:extLst>
                    <a:ext uri="{FF2B5EF4-FFF2-40B4-BE49-F238E27FC236}">
                      <a16:creationId xmlns:a16="http://schemas.microsoft.com/office/drawing/2014/main" id="{A0625CEA-E2AE-4E06-9EB7-97C797683D6F}"/>
                    </a:ext>
                  </a:extLst>
                </p:cNvPr>
                <p:cNvSpPr/>
                <p:nvPr/>
              </p:nvSpPr>
              <p:spPr>
                <a:xfrm>
                  <a:off x="813752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16" name="椭圆 115">
                  <a:extLst>
                    <a:ext uri="{FF2B5EF4-FFF2-40B4-BE49-F238E27FC236}">
                      <a16:creationId xmlns:a16="http://schemas.microsoft.com/office/drawing/2014/main" id="{56A9552D-2C64-453E-805F-AAE3831D1F7A}"/>
                    </a:ext>
                  </a:extLst>
                </p:cNvPr>
                <p:cNvSpPr>
                  <a:spLocks noChangeAspect="1"/>
                </p:cNvSpPr>
                <p:nvPr/>
              </p:nvSpPr>
              <p:spPr>
                <a:xfrm>
                  <a:off x="8200058" y="1397739"/>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17" name="椭圆 116">
                  <a:extLst>
                    <a:ext uri="{FF2B5EF4-FFF2-40B4-BE49-F238E27FC236}">
                      <a16:creationId xmlns:a16="http://schemas.microsoft.com/office/drawing/2014/main" id="{1607D53A-584C-477B-9836-B2042B0F67B0}"/>
                    </a:ext>
                  </a:extLst>
                </p:cNvPr>
                <p:cNvSpPr/>
                <p:nvPr/>
              </p:nvSpPr>
              <p:spPr>
                <a:xfrm>
                  <a:off x="827086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12" name="组合 111">
                <a:extLst>
                  <a:ext uri="{FF2B5EF4-FFF2-40B4-BE49-F238E27FC236}">
                    <a16:creationId xmlns:a16="http://schemas.microsoft.com/office/drawing/2014/main" id="{A91DE0EF-8992-4EF1-9621-47D7874748DB}"/>
                  </a:ext>
                </a:extLst>
              </p:cNvPr>
              <p:cNvGrpSpPr/>
              <p:nvPr/>
            </p:nvGrpSpPr>
            <p:grpSpPr>
              <a:xfrm>
                <a:off x="5959242" y="1059792"/>
                <a:ext cx="108000" cy="108000"/>
                <a:chOff x="5961590" y="1027456"/>
                <a:chExt cx="108000" cy="108000"/>
              </a:xfrm>
              <a:grpFill/>
            </p:grpSpPr>
            <p:sp>
              <p:nvSpPr>
                <p:cNvPr id="113" name="椭圆 112">
                  <a:extLst>
                    <a:ext uri="{FF2B5EF4-FFF2-40B4-BE49-F238E27FC236}">
                      <a16:creationId xmlns:a16="http://schemas.microsoft.com/office/drawing/2014/main" id="{BC3C90FC-78EA-45DB-9EDA-15CCCA24F95F}"/>
                    </a:ext>
                  </a:extLst>
                </p:cNvPr>
                <p:cNvSpPr>
                  <a:spLocks noChangeAspect="1"/>
                </p:cNvSpPr>
                <p:nvPr/>
              </p:nvSpPr>
              <p:spPr>
                <a:xfrm>
                  <a:off x="5993736" y="1059602"/>
                  <a:ext cx="43709" cy="437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14" name="椭圆 113">
                  <a:extLst>
                    <a:ext uri="{FF2B5EF4-FFF2-40B4-BE49-F238E27FC236}">
                      <a16:creationId xmlns:a16="http://schemas.microsoft.com/office/drawing/2014/main" id="{51E850CF-CB61-4C15-8096-5436245A21F2}"/>
                    </a:ext>
                  </a:extLst>
                </p:cNvPr>
                <p:cNvSpPr/>
                <p:nvPr/>
              </p:nvSpPr>
              <p:spPr>
                <a:xfrm>
                  <a:off x="5961590" y="1027456"/>
                  <a:ext cx="108000" cy="108000"/>
                </a:xfrm>
                <a:prstGeom prst="ellips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grpSp>
        </p:grpSp>
        <p:sp>
          <p:nvSpPr>
            <p:cNvPr id="87" name="文本框 86">
              <a:extLst>
                <a:ext uri="{FF2B5EF4-FFF2-40B4-BE49-F238E27FC236}">
                  <a16:creationId xmlns:a16="http://schemas.microsoft.com/office/drawing/2014/main" id="{E041ABE9-3D2D-49F3-9A9F-2EC70C411750}"/>
                </a:ext>
              </a:extLst>
            </p:cNvPr>
            <p:cNvSpPr txBox="1"/>
            <p:nvPr/>
          </p:nvSpPr>
          <p:spPr>
            <a:xfrm>
              <a:off x="8021339" y="1814458"/>
              <a:ext cx="1234434" cy="307777"/>
            </a:xfrm>
            <a:prstGeom prst="rect">
              <a:avLst/>
            </a:prstGeom>
            <a:noFill/>
          </p:spPr>
          <p:txBody>
            <a:bodyPr wrap="square" rtlCol="0">
              <a:spAutoFit/>
            </a:bodyPr>
            <a:lstStyle/>
            <a:p>
              <a:r>
                <a:rPr lang="fr-FR" altLang="zh-CN" sz="1400">
                  <a:gradFill>
                    <a:gsLst>
                      <a:gs pos="40000">
                        <a:srgbClr val="58E2AD"/>
                      </a:gs>
                      <a:gs pos="60000">
                        <a:srgbClr val="70DDE8"/>
                      </a:gs>
                    </a:gsLst>
                    <a:lin ang="2700000" scaled="1"/>
                  </a:gradFill>
                  <a:latin typeface="Arial" panose="020B0604020202020204" pitchFamily="34" charset="0"/>
                  <a:cs typeface="Arial" panose="020B0604020202020204" pitchFamily="34" charset="0"/>
                </a:rPr>
                <a:t>TEXT HERE</a:t>
              </a:r>
              <a:endParaRPr lang="zh-CN" altLang="en-US" sz="140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grpSp>
          <p:nvGrpSpPr>
            <p:cNvPr id="88" name="组合 87">
              <a:extLst>
                <a:ext uri="{FF2B5EF4-FFF2-40B4-BE49-F238E27FC236}">
                  <a16:creationId xmlns:a16="http://schemas.microsoft.com/office/drawing/2014/main" id="{2D5A5124-2AE0-4A8A-AC71-DA89A8F2D84F}"/>
                </a:ext>
              </a:extLst>
            </p:cNvPr>
            <p:cNvGrpSpPr/>
            <p:nvPr/>
          </p:nvGrpSpPr>
          <p:grpSpPr>
            <a:xfrm>
              <a:off x="8114803" y="2285336"/>
              <a:ext cx="97848" cy="59531"/>
              <a:chOff x="7028138" y="1421606"/>
              <a:chExt cx="171158" cy="59531"/>
            </a:xfrm>
          </p:grpSpPr>
          <p:cxnSp>
            <p:nvCxnSpPr>
              <p:cNvPr id="108" name="直接连接符 107">
                <a:extLst>
                  <a:ext uri="{FF2B5EF4-FFF2-40B4-BE49-F238E27FC236}">
                    <a16:creationId xmlns:a16="http://schemas.microsoft.com/office/drawing/2014/main" id="{0F40EE37-D6AA-4572-A9F3-C1CE32F31FDA}"/>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09" name="直接连接符 108">
                <a:extLst>
                  <a:ext uri="{FF2B5EF4-FFF2-40B4-BE49-F238E27FC236}">
                    <a16:creationId xmlns:a16="http://schemas.microsoft.com/office/drawing/2014/main" id="{56DE9C4B-4ABA-4C2B-93C7-243EBBA07C9B}"/>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10" name="直接连接符 109">
                <a:extLst>
                  <a:ext uri="{FF2B5EF4-FFF2-40B4-BE49-F238E27FC236}">
                    <a16:creationId xmlns:a16="http://schemas.microsoft.com/office/drawing/2014/main" id="{2AC25F5C-1FE2-49C2-AF13-CDD855DC1DB3}"/>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90" name="组合 89">
              <a:extLst>
                <a:ext uri="{FF2B5EF4-FFF2-40B4-BE49-F238E27FC236}">
                  <a16:creationId xmlns:a16="http://schemas.microsoft.com/office/drawing/2014/main" id="{698323E7-1F48-4927-A8F1-A6E98B3AEDA1}"/>
                </a:ext>
              </a:extLst>
            </p:cNvPr>
            <p:cNvGrpSpPr/>
            <p:nvPr/>
          </p:nvGrpSpPr>
          <p:grpSpPr>
            <a:xfrm>
              <a:off x="9948770" y="2285336"/>
              <a:ext cx="97848" cy="59531"/>
              <a:chOff x="7028138" y="1421606"/>
              <a:chExt cx="171158" cy="59531"/>
            </a:xfrm>
          </p:grpSpPr>
          <p:cxnSp>
            <p:nvCxnSpPr>
              <p:cNvPr id="105" name="直接连接符 104">
                <a:extLst>
                  <a:ext uri="{FF2B5EF4-FFF2-40B4-BE49-F238E27FC236}">
                    <a16:creationId xmlns:a16="http://schemas.microsoft.com/office/drawing/2014/main" id="{9A980798-9CA5-4BC9-B28E-55B889DAA854}"/>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06" name="直接连接符 105">
                <a:extLst>
                  <a:ext uri="{FF2B5EF4-FFF2-40B4-BE49-F238E27FC236}">
                    <a16:creationId xmlns:a16="http://schemas.microsoft.com/office/drawing/2014/main" id="{EF7B1993-6E17-42FB-B5EC-FE53935C8196}"/>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07" name="直接连接符 106">
                <a:extLst>
                  <a:ext uri="{FF2B5EF4-FFF2-40B4-BE49-F238E27FC236}">
                    <a16:creationId xmlns:a16="http://schemas.microsoft.com/office/drawing/2014/main" id="{EC960603-F132-4E31-8AC0-C6251390E3B5}"/>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91" name="文本框 90">
              <a:extLst>
                <a:ext uri="{FF2B5EF4-FFF2-40B4-BE49-F238E27FC236}">
                  <a16:creationId xmlns:a16="http://schemas.microsoft.com/office/drawing/2014/main" id="{5B946464-B524-4E34-86B9-8902ED7D40DF}"/>
                </a:ext>
              </a:extLst>
            </p:cNvPr>
            <p:cNvSpPr txBox="1"/>
            <p:nvPr/>
          </p:nvSpPr>
          <p:spPr>
            <a:xfrm>
              <a:off x="8166335" y="2176602"/>
              <a:ext cx="1828752" cy="276999"/>
            </a:xfrm>
            <a:prstGeom prst="rect">
              <a:avLst/>
            </a:prstGeom>
            <a:noFill/>
          </p:spPr>
          <p:txBody>
            <a:bodyPr wrap="square" rtlCol="0">
              <a:spAutoFit/>
            </a:bodyPr>
            <a:lstStyle/>
            <a:p>
              <a:pPr algn="ctr"/>
              <a:r>
                <a:rPr lang="fr-FR" altLang="zh-CN" sz="1200">
                  <a:gradFill>
                    <a:gsLst>
                      <a:gs pos="40000">
                        <a:srgbClr val="58E2AD"/>
                      </a:gs>
                      <a:gs pos="60000">
                        <a:srgbClr val="70DDE8"/>
                      </a:gs>
                    </a:gsLst>
                    <a:lin ang="2700000" scaled="1"/>
                  </a:gradFill>
                  <a:latin typeface="Arial" panose="020B0604020202020204" pitchFamily="34" charset="0"/>
                  <a:cs typeface="Arial" panose="020B0604020202020204" pitchFamily="34" charset="0"/>
                </a:rPr>
                <a:t>morbi tristique senectus</a:t>
              </a:r>
              <a:endParaRPr lang="zh-CN" altLang="en-US" sz="120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grpSp>
          <p:nvGrpSpPr>
            <p:cNvPr id="92" name="组合 91">
              <a:extLst>
                <a:ext uri="{FF2B5EF4-FFF2-40B4-BE49-F238E27FC236}">
                  <a16:creationId xmlns:a16="http://schemas.microsoft.com/office/drawing/2014/main" id="{263EE9DB-B66B-4E5B-93A8-3DEC6E62D6FA}"/>
                </a:ext>
              </a:extLst>
            </p:cNvPr>
            <p:cNvGrpSpPr/>
            <p:nvPr/>
          </p:nvGrpSpPr>
          <p:grpSpPr>
            <a:xfrm>
              <a:off x="8274519" y="4990834"/>
              <a:ext cx="1612382" cy="152818"/>
              <a:chOff x="1757687" y="6226552"/>
              <a:chExt cx="1612382" cy="152818"/>
            </a:xfrm>
            <a:gradFill>
              <a:gsLst>
                <a:gs pos="40000">
                  <a:srgbClr val="58E2AD"/>
                </a:gs>
                <a:gs pos="60000">
                  <a:srgbClr val="70DDE8"/>
                </a:gs>
              </a:gsLst>
              <a:lin ang="2700000" scaled="1"/>
            </a:gradFill>
          </p:grpSpPr>
          <p:grpSp>
            <p:nvGrpSpPr>
              <p:cNvPr id="95" name="Group 14">
                <a:extLst>
                  <a:ext uri="{FF2B5EF4-FFF2-40B4-BE49-F238E27FC236}">
                    <a16:creationId xmlns:a16="http://schemas.microsoft.com/office/drawing/2014/main" id="{C8233382-4084-403D-9E3C-55051E7A7267}"/>
                  </a:ext>
                </a:extLst>
              </p:cNvPr>
              <p:cNvGrpSpPr>
                <a:grpSpLocks noChangeAspect="1"/>
              </p:cNvGrpSpPr>
              <p:nvPr/>
            </p:nvGrpSpPr>
            <p:grpSpPr bwMode="auto">
              <a:xfrm>
                <a:off x="1757687" y="6226552"/>
                <a:ext cx="153730" cy="152818"/>
                <a:chOff x="-4" y="-6"/>
                <a:chExt cx="1676" cy="1666"/>
              </a:xfrm>
              <a:grpFill/>
            </p:grpSpPr>
            <p:sp>
              <p:nvSpPr>
                <p:cNvPr id="103" name="Freeform 15">
                  <a:extLst>
                    <a:ext uri="{FF2B5EF4-FFF2-40B4-BE49-F238E27FC236}">
                      <a16:creationId xmlns:a16="http://schemas.microsoft.com/office/drawing/2014/main" id="{52CB38C4-1890-4601-8D75-1A90AA6BC218}"/>
                    </a:ext>
                  </a:extLst>
                </p:cNvPr>
                <p:cNvSpPr>
                  <a:spLocks/>
                </p:cNvSpPr>
                <p:nvPr/>
              </p:nvSpPr>
              <p:spPr bwMode="auto">
                <a:xfrm>
                  <a:off x="-4" y="-6"/>
                  <a:ext cx="1676" cy="750"/>
                </a:xfrm>
                <a:custGeom>
                  <a:avLst/>
                  <a:gdLst>
                    <a:gd name="T0" fmla="*/ 361 w 704"/>
                    <a:gd name="T1" fmla="*/ 42 h 315"/>
                    <a:gd name="T2" fmla="*/ 343 w 704"/>
                    <a:gd name="T3" fmla="*/ 42 h 315"/>
                    <a:gd name="T4" fmla="*/ 667 w 704"/>
                    <a:gd name="T5" fmla="*/ 302 h 315"/>
                    <a:gd name="T6" fmla="*/ 697 w 704"/>
                    <a:gd name="T7" fmla="*/ 299 h 315"/>
                    <a:gd name="T8" fmla="*/ 694 w 704"/>
                    <a:gd name="T9" fmla="*/ 269 h 315"/>
                    <a:gd name="T10" fmla="*/ 370 w 704"/>
                    <a:gd name="T11" fmla="*/ 8 h 315"/>
                    <a:gd name="T12" fmla="*/ 334 w 704"/>
                    <a:gd name="T13" fmla="*/ 9 h 315"/>
                    <a:gd name="T14" fmla="*/ 10 w 704"/>
                    <a:gd name="T15" fmla="*/ 274 h 315"/>
                    <a:gd name="T16" fmla="*/ 7 w 704"/>
                    <a:gd name="T17" fmla="*/ 304 h 315"/>
                    <a:gd name="T18" fmla="*/ 37 w 704"/>
                    <a:gd name="T19" fmla="*/ 307 h 315"/>
                    <a:gd name="T20" fmla="*/ 37 w 704"/>
                    <a:gd name="T21" fmla="*/ 307 h 315"/>
                    <a:gd name="T22" fmla="*/ 361 w 704"/>
                    <a:gd name="T23" fmla="*/ 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4" h="315">
                      <a:moveTo>
                        <a:pt x="361" y="42"/>
                      </a:moveTo>
                      <a:cubicBezTo>
                        <a:pt x="356" y="46"/>
                        <a:pt x="348" y="46"/>
                        <a:pt x="343" y="42"/>
                      </a:cubicBezTo>
                      <a:cubicBezTo>
                        <a:pt x="667" y="302"/>
                        <a:pt x="667" y="302"/>
                        <a:pt x="667" y="302"/>
                      </a:cubicBezTo>
                      <a:cubicBezTo>
                        <a:pt x="676" y="310"/>
                        <a:pt x="690" y="308"/>
                        <a:pt x="697" y="299"/>
                      </a:cubicBezTo>
                      <a:cubicBezTo>
                        <a:pt x="704" y="290"/>
                        <a:pt x="703" y="276"/>
                        <a:pt x="694" y="269"/>
                      </a:cubicBezTo>
                      <a:cubicBezTo>
                        <a:pt x="370" y="8"/>
                        <a:pt x="370" y="8"/>
                        <a:pt x="370" y="8"/>
                      </a:cubicBezTo>
                      <a:cubicBezTo>
                        <a:pt x="359" y="0"/>
                        <a:pt x="344" y="0"/>
                        <a:pt x="334" y="9"/>
                      </a:cubicBezTo>
                      <a:cubicBezTo>
                        <a:pt x="10" y="274"/>
                        <a:pt x="10" y="274"/>
                        <a:pt x="10" y="274"/>
                      </a:cubicBezTo>
                      <a:cubicBezTo>
                        <a:pt x="1" y="282"/>
                        <a:pt x="0" y="295"/>
                        <a:pt x="7" y="304"/>
                      </a:cubicBezTo>
                      <a:cubicBezTo>
                        <a:pt x="15" y="314"/>
                        <a:pt x="28" y="315"/>
                        <a:pt x="37" y="307"/>
                      </a:cubicBezTo>
                      <a:cubicBezTo>
                        <a:pt x="37" y="307"/>
                        <a:pt x="37" y="307"/>
                        <a:pt x="37" y="307"/>
                      </a:cubicBezTo>
                      <a:lnTo>
                        <a:pt x="36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6">
                  <a:extLst>
                    <a:ext uri="{FF2B5EF4-FFF2-40B4-BE49-F238E27FC236}">
                      <a16:creationId xmlns:a16="http://schemas.microsoft.com/office/drawing/2014/main" id="{B3A50388-3B11-4D91-9F52-9C48BC6EC252}"/>
                    </a:ext>
                  </a:extLst>
                </p:cNvPr>
                <p:cNvSpPr>
                  <a:spLocks/>
                </p:cNvSpPr>
                <p:nvPr/>
              </p:nvSpPr>
              <p:spPr bwMode="auto">
                <a:xfrm>
                  <a:off x="-4" y="277"/>
                  <a:ext cx="1676" cy="1383"/>
                </a:xfrm>
                <a:custGeom>
                  <a:avLst/>
                  <a:gdLst>
                    <a:gd name="T0" fmla="*/ 694 w 704"/>
                    <a:gd name="T1" fmla="*/ 268 h 581"/>
                    <a:gd name="T2" fmla="*/ 370 w 704"/>
                    <a:gd name="T3" fmla="*/ 8 h 581"/>
                    <a:gd name="T4" fmla="*/ 334 w 704"/>
                    <a:gd name="T5" fmla="*/ 8 h 581"/>
                    <a:gd name="T6" fmla="*/ 10 w 704"/>
                    <a:gd name="T7" fmla="*/ 274 h 581"/>
                    <a:gd name="T8" fmla="*/ 7 w 704"/>
                    <a:gd name="T9" fmla="*/ 304 h 581"/>
                    <a:gd name="T10" fmla="*/ 7 w 704"/>
                    <a:gd name="T11" fmla="*/ 304 h 581"/>
                    <a:gd name="T12" fmla="*/ 37 w 704"/>
                    <a:gd name="T13" fmla="*/ 307 h 581"/>
                    <a:gd name="T14" fmla="*/ 37 w 704"/>
                    <a:gd name="T15" fmla="*/ 307 h 581"/>
                    <a:gd name="T16" fmla="*/ 83 w 704"/>
                    <a:gd name="T17" fmla="*/ 269 h 581"/>
                    <a:gd name="T18" fmla="*/ 83 w 704"/>
                    <a:gd name="T19" fmla="*/ 516 h 581"/>
                    <a:gd name="T20" fmla="*/ 148 w 704"/>
                    <a:gd name="T21" fmla="*/ 581 h 581"/>
                    <a:gd name="T22" fmla="*/ 304 w 704"/>
                    <a:gd name="T23" fmla="*/ 581 h 581"/>
                    <a:gd name="T24" fmla="*/ 304 w 704"/>
                    <a:gd name="T25" fmla="*/ 412 h 581"/>
                    <a:gd name="T26" fmla="*/ 314 w 704"/>
                    <a:gd name="T27" fmla="*/ 401 h 581"/>
                    <a:gd name="T28" fmla="*/ 390 w 704"/>
                    <a:gd name="T29" fmla="*/ 401 h 581"/>
                    <a:gd name="T30" fmla="*/ 400 w 704"/>
                    <a:gd name="T31" fmla="*/ 412 h 581"/>
                    <a:gd name="T32" fmla="*/ 400 w 704"/>
                    <a:gd name="T33" fmla="*/ 581 h 581"/>
                    <a:gd name="T34" fmla="*/ 556 w 704"/>
                    <a:gd name="T35" fmla="*/ 581 h 581"/>
                    <a:gd name="T36" fmla="*/ 621 w 704"/>
                    <a:gd name="T37" fmla="*/ 516 h 581"/>
                    <a:gd name="T38" fmla="*/ 621 w 704"/>
                    <a:gd name="T39" fmla="*/ 265 h 581"/>
                    <a:gd name="T40" fmla="*/ 667 w 704"/>
                    <a:gd name="T41" fmla="*/ 302 h 581"/>
                    <a:gd name="T42" fmla="*/ 697 w 704"/>
                    <a:gd name="T43" fmla="*/ 298 h 581"/>
                    <a:gd name="T44" fmla="*/ 697 w 704"/>
                    <a:gd name="T45" fmla="*/ 298 h 581"/>
                    <a:gd name="T46" fmla="*/ 694 w 704"/>
                    <a:gd name="T47" fmla="*/ 26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581">
                      <a:moveTo>
                        <a:pt x="694" y="268"/>
                      </a:moveTo>
                      <a:cubicBezTo>
                        <a:pt x="370" y="8"/>
                        <a:pt x="370" y="8"/>
                        <a:pt x="370" y="8"/>
                      </a:cubicBezTo>
                      <a:cubicBezTo>
                        <a:pt x="359" y="0"/>
                        <a:pt x="344" y="0"/>
                        <a:pt x="334" y="8"/>
                      </a:cubicBezTo>
                      <a:cubicBezTo>
                        <a:pt x="10" y="274"/>
                        <a:pt x="10" y="274"/>
                        <a:pt x="10" y="274"/>
                      </a:cubicBezTo>
                      <a:cubicBezTo>
                        <a:pt x="1" y="281"/>
                        <a:pt x="0" y="295"/>
                        <a:pt x="7" y="304"/>
                      </a:cubicBezTo>
                      <a:cubicBezTo>
                        <a:pt x="7" y="304"/>
                        <a:pt x="7" y="304"/>
                        <a:pt x="7" y="304"/>
                      </a:cubicBezTo>
                      <a:cubicBezTo>
                        <a:pt x="15" y="313"/>
                        <a:pt x="28" y="314"/>
                        <a:pt x="37" y="307"/>
                      </a:cubicBezTo>
                      <a:cubicBezTo>
                        <a:pt x="37" y="307"/>
                        <a:pt x="37" y="307"/>
                        <a:pt x="37" y="307"/>
                      </a:cubicBezTo>
                      <a:cubicBezTo>
                        <a:pt x="83" y="269"/>
                        <a:pt x="83" y="269"/>
                        <a:pt x="83" y="269"/>
                      </a:cubicBezTo>
                      <a:cubicBezTo>
                        <a:pt x="83" y="516"/>
                        <a:pt x="83" y="516"/>
                        <a:pt x="83" y="516"/>
                      </a:cubicBezTo>
                      <a:cubicBezTo>
                        <a:pt x="83" y="552"/>
                        <a:pt x="112" y="581"/>
                        <a:pt x="148" y="581"/>
                      </a:cubicBezTo>
                      <a:cubicBezTo>
                        <a:pt x="304" y="581"/>
                        <a:pt x="304" y="581"/>
                        <a:pt x="304" y="581"/>
                      </a:cubicBezTo>
                      <a:cubicBezTo>
                        <a:pt x="304" y="412"/>
                        <a:pt x="304" y="412"/>
                        <a:pt x="304" y="412"/>
                      </a:cubicBezTo>
                      <a:cubicBezTo>
                        <a:pt x="304" y="406"/>
                        <a:pt x="308" y="401"/>
                        <a:pt x="314" y="401"/>
                      </a:cubicBezTo>
                      <a:cubicBezTo>
                        <a:pt x="390" y="401"/>
                        <a:pt x="390" y="401"/>
                        <a:pt x="390" y="401"/>
                      </a:cubicBezTo>
                      <a:cubicBezTo>
                        <a:pt x="396" y="401"/>
                        <a:pt x="400" y="406"/>
                        <a:pt x="400" y="412"/>
                      </a:cubicBezTo>
                      <a:cubicBezTo>
                        <a:pt x="400" y="581"/>
                        <a:pt x="400" y="581"/>
                        <a:pt x="400" y="581"/>
                      </a:cubicBezTo>
                      <a:cubicBezTo>
                        <a:pt x="556" y="581"/>
                        <a:pt x="556" y="581"/>
                        <a:pt x="556" y="581"/>
                      </a:cubicBezTo>
                      <a:cubicBezTo>
                        <a:pt x="592" y="581"/>
                        <a:pt x="621" y="552"/>
                        <a:pt x="621" y="516"/>
                      </a:cubicBezTo>
                      <a:cubicBezTo>
                        <a:pt x="621" y="265"/>
                        <a:pt x="621" y="265"/>
                        <a:pt x="621" y="265"/>
                      </a:cubicBezTo>
                      <a:cubicBezTo>
                        <a:pt x="667" y="302"/>
                        <a:pt x="667" y="302"/>
                        <a:pt x="667" y="302"/>
                      </a:cubicBezTo>
                      <a:cubicBezTo>
                        <a:pt x="676" y="309"/>
                        <a:pt x="690" y="308"/>
                        <a:pt x="697" y="298"/>
                      </a:cubicBezTo>
                      <a:cubicBezTo>
                        <a:pt x="697" y="298"/>
                        <a:pt x="697" y="298"/>
                        <a:pt x="697" y="298"/>
                      </a:cubicBezTo>
                      <a:cubicBezTo>
                        <a:pt x="704" y="289"/>
                        <a:pt x="703" y="275"/>
                        <a:pt x="694"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1" name="Freeform 25">
                <a:extLst>
                  <a:ext uri="{FF2B5EF4-FFF2-40B4-BE49-F238E27FC236}">
                    <a16:creationId xmlns:a16="http://schemas.microsoft.com/office/drawing/2014/main" id="{20C84CCC-3CD7-43BA-BBDC-358F55CEEFC9}"/>
                  </a:ext>
                </a:extLst>
              </p:cNvPr>
              <p:cNvSpPr>
                <a:spLocks noChangeAspect="1" noEditPoints="1"/>
              </p:cNvSpPr>
              <p:nvPr/>
            </p:nvSpPr>
            <p:spPr bwMode="auto">
              <a:xfrm>
                <a:off x="2500502" y="6226858"/>
                <a:ext cx="152278" cy="152204"/>
              </a:xfrm>
              <a:custGeom>
                <a:avLst/>
                <a:gdLst>
                  <a:gd name="T0" fmla="*/ 438 w 800"/>
                  <a:gd name="T1" fmla="*/ 64 h 800"/>
                  <a:gd name="T2" fmla="*/ 438 w 800"/>
                  <a:gd name="T3" fmla="*/ 298 h 800"/>
                  <a:gd name="T4" fmla="*/ 502 w 800"/>
                  <a:gd name="T5" fmla="*/ 362 h 800"/>
                  <a:gd name="T6" fmla="*/ 736 w 800"/>
                  <a:gd name="T7" fmla="*/ 362 h 800"/>
                  <a:gd name="T8" fmla="*/ 800 w 800"/>
                  <a:gd name="T9" fmla="*/ 298 h 800"/>
                  <a:gd name="T10" fmla="*/ 736 w 800"/>
                  <a:gd name="T11" fmla="*/ 0 h 800"/>
                  <a:gd name="T12" fmla="*/ 502 w 800"/>
                  <a:gd name="T13" fmla="*/ 0 h 800"/>
                  <a:gd name="T14" fmla="*/ 64 w 800"/>
                  <a:gd name="T15" fmla="*/ 437 h 800"/>
                  <a:gd name="T16" fmla="*/ 0 w 800"/>
                  <a:gd name="T17" fmla="*/ 502 h 800"/>
                  <a:gd name="T18" fmla="*/ 64 w 800"/>
                  <a:gd name="T19" fmla="*/ 800 h 800"/>
                  <a:gd name="T20" fmla="*/ 298 w 800"/>
                  <a:gd name="T21" fmla="*/ 800 h 800"/>
                  <a:gd name="T22" fmla="*/ 362 w 800"/>
                  <a:gd name="T23" fmla="*/ 736 h 800"/>
                  <a:gd name="T24" fmla="*/ 362 w 800"/>
                  <a:gd name="T25" fmla="*/ 502 h 800"/>
                  <a:gd name="T26" fmla="*/ 298 w 800"/>
                  <a:gd name="T27" fmla="*/ 438 h 800"/>
                  <a:gd name="T28" fmla="*/ 64 w 800"/>
                  <a:gd name="T29" fmla="*/ 437 h 800"/>
                  <a:gd name="T30" fmla="*/ 502 w 800"/>
                  <a:gd name="T31" fmla="*/ 437 h 800"/>
                  <a:gd name="T32" fmla="*/ 438 w 800"/>
                  <a:gd name="T33" fmla="*/ 502 h 800"/>
                  <a:gd name="T34" fmla="*/ 502 w 800"/>
                  <a:gd name="T35" fmla="*/ 800 h 800"/>
                  <a:gd name="T36" fmla="*/ 736 w 800"/>
                  <a:gd name="T37" fmla="*/ 800 h 800"/>
                  <a:gd name="T38" fmla="*/ 800 w 800"/>
                  <a:gd name="T39" fmla="*/ 736 h 800"/>
                  <a:gd name="T40" fmla="*/ 800 w 800"/>
                  <a:gd name="T41" fmla="*/ 502 h 800"/>
                  <a:gd name="T42" fmla="*/ 736 w 800"/>
                  <a:gd name="T43" fmla="*/ 438 h 800"/>
                  <a:gd name="T44" fmla="*/ 502 w 800"/>
                  <a:gd name="T45" fmla="*/ 437 h 800"/>
                  <a:gd name="T46" fmla="*/ 298 w 800"/>
                  <a:gd name="T47" fmla="*/ 437 h 800"/>
                  <a:gd name="T48" fmla="*/ 64 w 800"/>
                  <a:gd name="T49" fmla="*/ 0 h 800"/>
                  <a:gd name="T50" fmla="*/ 0 w 800"/>
                  <a:gd name="T51" fmla="*/ 64 h 800"/>
                  <a:gd name="T52" fmla="*/ 64 w 800"/>
                  <a:gd name="T53" fmla="*/ 362 h 800"/>
                  <a:gd name="T54" fmla="*/ 298 w 800"/>
                  <a:gd name="T55" fmla="*/ 362 h 800"/>
                  <a:gd name="T56" fmla="*/ 362 w 800"/>
                  <a:gd name="T57" fmla="*/ 298 h 800"/>
                  <a:gd name="T58" fmla="*/ 362 w 800"/>
                  <a:gd name="T59" fmla="*/ 64 h 800"/>
                  <a:gd name="T60" fmla="*/ 298 w 800"/>
                  <a:gd name="T61" fmla="*/ 0 h 800"/>
                  <a:gd name="T62" fmla="*/ 64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02" y="0"/>
                    </a:moveTo>
                    <a:cubicBezTo>
                      <a:pt x="466" y="0"/>
                      <a:pt x="438" y="29"/>
                      <a:pt x="438" y="64"/>
                    </a:cubicBezTo>
                    <a:cubicBezTo>
                      <a:pt x="438" y="64"/>
                      <a:pt x="438" y="64"/>
                      <a:pt x="438" y="64"/>
                    </a:cubicBezTo>
                    <a:cubicBezTo>
                      <a:pt x="438" y="298"/>
                      <a:pt x="438" y="298"/>
                      <a:pt x="438" y="298"/>
                    </a:cubicBezTo>
                    <a:cubicBezTo>
                      <a:pt x="437" y="334"/>
                      <a:pt x="466" y="362"/>
                      <a:pt x="502" y="362"/>
                    </a:cubicBezTo>
                    <a:cubicBezTo>
                      <a:pt x="502" y="362"/>
                      <a:pt x="502" y="362"/>
                      <a:pt x="502" y="362"/>
                    </a:cubicBezTo>
                    <a:cubicBezTo>
                      <a:pt x="736" y="362"/>
                      <a:pt x="736" y="362"/>
                      <a:pt x="736" y="362"/>
                    </a:cubicBezTo>
                    <a:cubicBezTo>
                      <a:pt x="736" y="362"/>
                      <a:pt x="736" y="362"/>
                      <a:pt x="736" y="362"/>
                    </a:cubicBezTo>
                    <a:cubicBezTo>
                      <a:pt x="771" y="362"/>
                      <a:pt x="800" y="334"/>
                      <a:pt x="800" y="298"/>
                    </a:cubicBezTo>
                    <a:cubicBezTo>
                      <a:pt x="800" y="298"/>
                      <a:pt x="800" y="298"/>
                      <a:pt x="800" y="298"/>
                    </a:cubicBezTo>
                    <a:cubicBezTo>
                      <a:pt x="800" y="64"/>
                      <a:pt x="800" y="64"/>
                      <a:pt x="800" y="64"/>
                    </a:cubicBezTo>
                    <a:cubicBezTo>
                      <a:pt x="800" y="29"/>
                      <a:pt x="771" y="0"/>
                      <a:pt x="736" y="0"/>
                    </a:cubicBezTo>
                    <a:cubicBezTo>
                      <a:pt x="736" y="0"/>
                      <a:pt x="736" y="0"/>
                      <a:pt x="736" y="0"/>
                    </a:cubicBezTo>
                    <a:cubicBezTo>
                      <a:pt x="502" y="0"/>
                      <a:pt x="502" y="0"/>
                      <a:pt x="502" y="0"/>
                    </a:cubicBezTo>
                    <a:cubicBezTo>
                      <a:pt x="502" y="0"/>
                      <a:pt x="502" y="0"/>
                      <a:pt x="502" y="0"/>
                    </a:cubicBezTo>
                    <a:moveTo>
                      <a:pt x="64" y="437"/>
                    </a:moveTo>
                    <a:cubicBezTo>
                      <a:pt x="29" y="437"/>
                      <a:pt x="0" y="466"/>
                      <a:pt x="0" y="502"/>
                    </a:cubicBezTo>
                    <a:cubicBezTo>
                      <a:pt x="0" y="502"/>
                      <a:pt x="0" y="502"/>
                      <a:pt x="0" y="502"/>
                    </a:cubicBezTo>
                    <a:cubicBezTo>
                      <a:pt x="0" y="736"/>
                      <a:pt x="0" y="736"/>
                      <a:pt x="0" y="736"/>
                    </a:cubicBezTo>
                    <a:cubicBezTo>
                      <a:pt x="0" y="771"/>
                      <a:pt x="29" y="800"/>
                      <a:pt x="64" y="800"/>
                    </a:cubicBezTo>
                    <a:cubicBezTo>
                      <a:pt x="64" y="800"/>
                      <a:pt x="64" y="800"/>
                      <a:pt x="64" y="800"/>
                    </a:cubicBezTo>
                    <a:cubicBezTo>
                      <a:pt x="298" y="800"/>
                      <a:pt x="298" y="800"/>
                      <a:pt x="298" y="800"/>
                    </a:cubicBezTo>
                    <a:cubicBezTo>
                      <a:pt x="298" y="800"/>
                      <a:pt x="298" y="800"/>
                      <a:pt x="298" y="800"/>
                    </a:cubicBezTo>
                    <a:cubicBezTo>
                      <a:pt x="334" y="800"/>
                      <a:pt x="362" y="771"/>
                      <a:pt x="362" y="736"/>
                    </a:cubicBezTo>
                    <a:cubicBezTo>
                      <a:pt x="362" y="736"/>
                      <a:pt x="362" y="736"/>
                      <a:pt x="362" y="736"/>
                    </a:cubicBezTo>
                    <a:cubicBezTo>
                      <a:pt x="362" y="502"/>
                      <a:pt x="362" y="502"/>
                      <a:pt x="362" y="502"/>
                    </a:cubicBezTo>
                    <a:cubicBezTo>
                      <a:pt x="363" y="466"/>
                      <a:pt x="334" y="438"/>
                      <a:pt x="298" y="438"/>
                    </a:cubicBezTo>
                    <a:cubicBezTo>
                      <a:pt x="298" y="438"/>
                      <a:pt x="298" y="438"/>
                      <a:pt x="298" y="438"/>
                    </a:cubicBezTo>
                    <a:cubicBezTo>
                      <a:pt x="298" y="437"/>
                      <a:pt x="298" y="437"/>
                      <a:pt x="298" y="437"/>
                    </a:cubicBezTo>
                    <a:cubicBezTo>
                      <a:pt x="64" y="437"/>
                      <a:pt x="64" y="437"/>
                      <a:pt x="64" y="437"/>
                    </a:cubicBezTo>
                    <a:cubicBezTo>
                      <a:pt x="64" y="437"/>
                      <a:pt x="64" y="437"/>
                      <a:pt x="64" y="437"/>
                    </a:cubicBezTo>
                    <a:moveTo>
                      <a:pt x="502" y="437"/>
                    </a:moveTo>
                    <a:cubicBezTo>
                      <a:pt x="466" y="437"/>
                      <a:pt x="438" y="466"/>
                      <a:pt x="438" y="502"/>
                    </a:cubicBezTo>
                    <a:cubicBezTo>
                      <a:pt x="438" y="502"/>
                      <a:pt x="438" y="502"/>
                      <a:pt x="438" y="502"/>
                    </a:cubicBezTo>
                    <a:cubicBezTo>
                      <a:pt x="438" y="736"/>
                      <a:pt x="438" y="736"/>
                      <a:pt x="438" y="736"/>
                    </a:cubicBezTo>
                    <a:cubicBezTo>
                      <a:pt x="437" y="771"/>
                      <a:pt x="466" y="800"/>
                      <a:pt x="502" y="800"/>
                    </a:cubicBezTo>
                    <a:cubicBezTo>
                      <a:pt x="502" y="800"/>
                      <a:pt x="502" y="800"/>
                      <a:pt x="502" y="800"/>
                    </a:cubicBezTo>
                    <a:cubicBezTo>
                      <a:pt x="736" y="800"/>
                      <a:pt x="736" y="800"/>
                      <a:pt x="736" y="800"/>
                    </a:cubicBezTo>
                    <a:cubicBezTo>
                      <a:pt x="736" y="800"/>
                      <a:pt x="736" y="800"/>
                      <a:pt x="736" y="800"/>
                    </a:cubicBezTo>
                    <a:cubicBezTo>
                      <a:pt x="771" y="800"/>
                      <a:pt x="800" y="771"/>
                      <a:pt x="800" y="736"/>
                    </a:cubicBezTo>
                    <a:cubicBezTo>
                      <a:pt x="800" y="736"/>
                      <a:pt x="800" y="736"/>
                      <a:pt x="800" y="736"/>
                    </a:cubicBezTo>
                    <a:cubicBezTo>
                      <a:pt x="800" y="502"/>
                      <a:pt x="800" y="502"/>
                      <a:pt x="800" y="502"/>
                    </a:cubicBezTo>
                    <a:cubicBezTo>
                      <a:pt x="800" y="466"/>
                      <a:pt x="771" y="438"/>
                      <a:pt x="736" y="438"/>
                    </a:cubicBezTo>
                    <a:cubicBezTo>
                      <a:pt x="736" y="438"/>
                      <a:pt x="736" y="438"/>
                      <a:pt x="736" y="438"/>
                    </a:cubicBezTo>
                    <a:cubicBezTo>
                      <a:pt x="736" y="437"/>
                      <a:pt x="736" y="437"/>
                      <a:pt x="736" y="437"/>
                    </a:cubicBezTo>
                    <a:cubicBezTo>
                      <a:pt x="502" y="437"/>
                      <a:pt x="502" y="437"/>
                      <a:pt x="502" y="437"/>
                    </a:cubicBezTo>
                    <a:cubicBezTo>
                      <a:pt x="502" y="437"/>
                      <a:pt x="502" y="437"/>
                      <a:pt x="502" y="437"/>
                    </a:cubicBezTo>
                    <a:moveTo>
                      <a:pt x="298" y="437"/>
                    </a:moveTo>
                    <a:cubicBezTo>
                      <a:pt x="298" y="437"/>
                      <a:pt x="298" y="437"/>
                      <a:pt x="298" y="437"/>
                    </a:cubicBezTo>
                    <a:moveTo>
                      <a:pt x="64" y="0"/>
                    </a:moveTo>
                    <a:cubicBezTo>
                      <a:pt x="29" y="0"/>
                      <a:pt x="0" y="29"/>
                      <a:pt x="0" y="64"/>
                    </a:cubicBezTo>
                    <a:cubicBezTo>
                      <a:pt x="0" y="64"/>
                      <a:pt x="0" y="64"/>
                      <a:pt x="0" y="64"/>
                    </a:cubicBezTo>
                    <a:cubicBezTo>
                      <a:pt x="0" y="298"/>
                      <a:pt x="0" y="298"/>
                      <a:pt x="0" y="298"/>
                    </a:cubicBezTo>
                    <a:cubicBezTo>
                      <a:pt x="0" y="334"/>
                      <a:pt x="29" y="362"/>
                      <a:pt x="64" y="362"/>
                    </a:cubicBezTo>
                    <a:cubicBezTo>
                      <a:pt x="64" y="362"/>
                      <a:pt x="64" y="362"/>
                      <a:pt x="64" y="362"/>
                    </a:cubicBezTo>
                    <a:cubicBezTo>
                      <a:pt x="298" y="362"/>
                      <a:pt x="298" y="362"/>
                      <a:pt x="298" y="362"/>
                    </a:cubicBezTo>
                    <a:cubicBezTo>
                      <a:pt x="298" y="362"/>
                      <a:pt x="298" y="362"/>
                      <a:pt x="298" y="362"/>
                    </a:cubicBezTo>
                    <a:cubicBezTo>
                      <a:pt x="334" y="362"/>
                      <a:pt x="362" y="334"/>
                      <a:pt x="362" y="298"/>
                    </a:cubicBezTo>
                    <a:cubicBezTo>
                      <a:pt x="362" y="298"/>
                      <a:pt x="362" y="298"/>
                      <a:pt x="362" y="298"/>
                    </a:cubicBezTo>
                    <a:cubicBezTo>
                      <a:pt x="362" y="64"/>
                      <a:pt x="362" y="64"/>
                      <a:pt x="362" y="64"/>
                    </a:cubicBezTo>
                    <a:cubicBezTo>
                      <a:pt x="363" y="29"/>
                      <a:pt x="334" y="0"/>
                      <a:pt x="298" y="0"/>
                    </a:cubicBezTo>
                    <a:cubicBezTo>
                      <a:pt x="298" y="0"/>
                      <a:pt x="298" y="0"/>
                      <a:pt x="298" y="0"/>
                    </a:cubicBezTo>
                    <a:cubicBezTo>
                      <a:pt x="64" y="0"/>
                      <a:pt x="64" y="0"/>
                      <a:pt x="64" y="0"/>
                    </a:cubicBezTo>
                    <a:cubicBezTo>
                      <a:pt x="64" y="0"/>
                      <a:pt x="64" y="0"/>
                      <a:pt x="64"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29">
                <a:extLst>
                  <a:ext uri="{FF2B5EF4-FFF2-40B4-BE49-F238E27FC236}">
                    <a16:creationId xmlns:a16="http://schemas.microsoft.com/office/drawing/2014/main" id="{EA55E50A-02A0-47FD-99BF-EA0F8068CE0D}"/>
                  </a:ext>
                </a:extLst>
              </p:cNvPr>
              <p:cNvSpPr>
                <a:spLocks noChangeAspect="1" noEditPoints="1"/>
              </p:cNvSpPr>
              <p:nvPr/>
            </p:nvSpPr>
            <p:spPr bwMode="auto">
              <a:xfrm>
                <a:off x="3244911" y="6226818"/>
                <a:ext cx="125158" cy="152284"/>
              </a:xfrm>
              <a:custGeom>
                <a:avLst/>
                <a:gdLst>
                  <a:gd name="T0" fmla="*/ 482 w 552"/>
                  <a:gd name="T1" fmla="*/ 672 h 672"/>
                  <a:gd name="T2" fmla="*/ 486 w 552"/>
                  <a:gd name="T3" fmla="*/ 668 h 672"/>
                  <a:gd name="T4" fmla="*/ 69 w 552"/>
                  <a:gd name="T5" fmla="*/ 672 h 672"/>
                  <a:gd name="T6" fmla="*/ 73 w 552"/>
                  <a:gd name="T7" fmla="*/ 668 h 672"/>
                  <a:gd name="T8" fmla="*/ 0 w 552"/>
                  <a:gd name="T9" fmla="*/ 603 h 672"/>
                  <a:gd name="T10" fmla="*/ 224 w 552"/>
                  <a:gd name="T11" fmla="*/ 379 h 672"/>
                  <a:gd name="T12" fmla="*/ 327 w 552"/>
                  <a:gd name="T13" fmla="*/ 379 h 672"/>
                  <a:gd name="T14" fmla="*/ 551 w 552"/>
                  <a:gd name="T15" fmla="*/ 603 h 672"/>
                  <a:gd name="T16" fmla="*/ 486 w 552"/>
                  <a:gd name="T17" fmla="*/ 668 h 672"/>
                  <a:gd name="T18" fmla="*/ 482 w 552"/>
                  <a:gd name="T19" fmla="*/ 672 h 672"/>
                  <a:gd name="T20" fmla="*/ 280 w 552"/>
                  <a:gd name="T21" fmla="*/ 345 h 672"/>
                  <a:gd name="T22" fmla="*/ 108 w 552"/>
                  <a:gd name="T23" fmla="*/ 173 h 672"/>
                  <a:gd name="T24" fmla="*/ 280 w 552"/>
                  <a:gd name="T25" fmla="*/ 0 h 672"/>
                  <a:gd name="T26" fmla="*/ 452 w 552"/>
                  <a:gd name="T27" fmla="*/ 173 h 672"/>
                  <a:gd name="T28" fmla="*/ 277 w 552"/>
                  <a:gd name="T29" fmla="*/ 345 h 672"/>
                  <a:gd name="T30" fmla="*/ 280 w 552"/>
                  <a:gd name="T31" fmla="*/ 34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 h="672">
                    <a:moveTo>
                      <a:pt x="482" y="672"/>
                    </a:moveTo>
                    <a:cubicBezTo>
                      <a:pt x="486" y="668"/>
                      <a:pt x="486" y="668"/>
                      <a:pt x="486" y="668"/>
                    </a:cubicBezTo>
                    <a:cubicBezTo>
                      <a:pt x="69" y="672"/>
                      <a:pt x="69" y="672"/>
                      <a:pt x="69" y="672"/>
                    </a:cubicBezTo>
                    <a:cubicBezTo>
                      <a:pt x="73" y="668"/>
                      <a:pt x="73" y="668"/>
                      <a:pt x="73" y="668"/>
                    </a:cubicBezTo>
                    <a:cubicBezTo>
                      <a:pt x="35" y="668"/>
                      <a:pt x="0" y="641"/>
                      <a:pt x="0" y="603"/>
                    </a:cubicBezTo>
                    <a:cubicBezTo>
                      <a:pt x="0" y="479"/>
                      <a:pt x="100" y="379"/>
                      <a:pt x="224" y="379"/>
                    </a:cubicBezTo>
                    <a:cubicBezTo>
                      <a:pt x="327" y="379"/>
                      <a:pt x="327" y="379"/>
                      <a:pt x="327" y="379"/>
                    </a:cubicBezTo>
                    <a:cubicBezTo>
                      <a:pt x="451" y="379"/>
                      <a:pt x="551" y="479"/>
                      <a:pt x="551" y="603"/>
                    </a:cubicBezTo>
                    <a:cubicBezTo>
                      <a:pt x="552" y="641"/>
                      <a:pt x="525" y="668"/>
                      <a:pt x="486" y="668"/>
                    </a:cubicBezTo>
                    <a:cubicBezTo>
                      <a:pt x="482" y="672"/>
                      <a:pt x="482" y="672"/>
                      <a:pt x="482" y="672"/>
                    </a:cubicBezTo>
                    <a:close/>
                    <a:moveTo>
                      <a:pt x="280" y="345"/>
                    </a:moveTo>
                    <a:cubicBezTo>
                      <a:pt x="185" y="345"/>
                      <a:pt x="108" y="268"/>
                      <a:pt x="108" y="173"/>
                    </a:cubicBezTo>
                    <a:cubicBezTo>
                      <a:pt x="108" y="78"/>
                      <a:pt x="185" y="0"/>
                      <a:pt x="280" y="0"/>
                    </a:cubicBezTo>
                    <a:cubicBezTo>
                      <a:pt x="375" y="0"/>
                      <a:pt x="452" y="78"/>
                      <a:pt x="452" y="173"/>
                    </a:cubicBezTo>
                    <a:cubicBezTo>
                      <a:pt x="452" y="268"/>
                      <a:pt x="372" y="345"/>
                      <a:pt x="277" y="345"/>
                    </a:cubicBezTo>
                    <a:cubicBezTo>
                      <a:pt x="280" y="345"/>
                      <a:pt x="280" y="345"/>
                      <a:pt x="280" y="3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93" name="文本框 92">
              <a:extLst>
                <a:ext uri="{FF2B5EF4-FFF2-40B4-BE49-F238E27FC236}">
                  <a16:creationId xmlns:a16="http://schemas.microsoft.com/office/drawing/2014/main" id="{5DEC439E-442F-424F-82D8-AD9F2C952DC3}"/>
                </a:ext>
              </a:extLst>
            </p:cNvPr>
            <p:cNvSpPr txBox="1"/>
            <p:nvPr/>
          </p:nvSpPr>
          <p:spPr>
            <a:xfrm>
              <a:off x="8087217" y="2472690"/>
              <a:ext cx="1058418" cy="2251065"/>
            </a:xfrm>
            <a:prstGeom prst="rect">
              <a:avLst/>
            </a:prstGeom>
            <a:noFill/>
          </p:spPr>
          <p:txBody>
            <a:bodyPr wrap="square" rtlCol="0">
              <a:spAutoFit/>
            </a:bodyPr>
            <a:lstStyle/>
            <a:p>
              <a:pPr>
                <a:lnSpc>
                  <a:spcPct val="200000"/>
                </a:lnSpc>
              </a:pPr>
              <a:r>
                <a:rPr lang="fr-FR" altLang="zh-CN" sz="1200">
                  <a:solidFill>
                    <a:srgbClr val="A0A0AA"/>
                  </a:solidFill>
                  <a:latin typeface="Arial" panose="020B0604020202020204" pitchFamily="34" charset="0"/>
                  <a:cs typeface="Arial" panose="020B0604020202020204" pitchFamily="34" charset="0"/>
                </a:rPr>
                <a:t>Pellentesque habitant morbi tristique senectus et netus et</a:t>
              </a:r>
              <a:endParaRPr lang="zh-CN" altLang="en-US" sz="1200">
                <a:solidFill>
                  <a:srgbClr val="A0A0AA"/>
                </a:solidFill>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ECDD14EA-FEA7-4E27-BC47-D8FC6C81F27A}"/>
                </a:ext>
              </a:extLst>
            </p:cNvPr>
            <p:cNvSpPr txBox="1"/>
            <p:nvPr/>
          </p:nvSpPr>
          <p:spPr>
            <a:xfrm>
              <a:off x="9007811" y="2472690"/>
              <a:ext cx="1058418" cy="2251065"/>
            </a:xfrm>
            <a:prstGeom prst="rect">
              <a:avLst/>
            </a:prstGeom>
            <a:noFill/>
          </p:spPr>
          <p:txBody>
            <a:bodyPr wrap="square" rtlCol="0">
              <a:spAutoFit/>
            </a:bodyPr>
            <a:lstStyle/>
            <a:p>
              <a:pPr algn="r">
                <a:lnSpc>
                  <a:spcPct val="200000"/>
                </a:lnSpc>
              </a:pPr>
              <a:r>
                <a:rPr lang="fr-FR" altLang="zh-CN" sz="1200">
                  <a:solidFill>
                    <a:srgbClr val="CFCFD6"/>
                  </a:solidFill>
                  <a:latin typeface="Arial" panose="020B0604020202020204" pitchFamily="34" charset="0"/>
                  <a:cs typeface="Arial" panose="020B0604020202020204" pitchFamily="34" charset="0"/>
                </a:rPr>
                <a:t>tristique senectus et netus et malesuada fames ac turpis</a:t>
              </a:r>
              <a:endParaRPr lang="zh-CN" altLang="en-US" sz="1200">
                <a:solidFill>
                  <a:srgbClr val="CFCFD6"/>
                </a:solidFill>
                <a:latin typeface="Arial" panose="020B0604020202020204" pitchFamily="34" charset="0"/>
                <a:cs typeface="Arial" panose="020B0604020202020204" pitchFamily="34" charset="0"/>
              </a:endParaRPr>
            </a:p>
          </p:txBody>
        </p:sp>
      </p:grpSp>
      <p:grpSp>
        <p:nvGrpSpPr>
          <p:cNvPr id="118" name="组合 117">
            <a:extLst>
              <a:ext uri="{FF2B5EF4-FFF2-40B4-BE49-F238E27FC236}">
                <a16:creationId xmlns:a16="http://schemas.microsoft.com/office/drawing/2014/main" id="{347C2029-DFEA-4639-AF34-6A6496A3A86B}"/>
              </a:ext>
            </a:extLst>
          </p:cNvPr>
          <p:cNvGrpSpPr/>
          <p:nvPr/>
        </p:nvGrpSpPr>
        <p:grpSpPr>
          <a:xfrm>
            <a:off x="6279097" y="693945"/>
            <a:ext cx="2119262" cy="3849916"/>
            <a:chOff x="8018305" y="1455661"/>
            <a:chExt cx="2119262" cy="3849916"/>
          </a:xfrm>
        </p:grpSpPr>
        <p:sp>
          <p:nvSpPr>
            <p:cNvPr id="119" name="PA-图片 7">
              <a:extLst>
                <a:ext uri="{FF2B5EF4-FFF2-40B4-BE49-F238E27FC236}">
                  <a16:creationId xmlns:a16="http://schemas.microsoft.com/office/drawing/2014/main" id="{2EADFBAD-224D-47B3-BF53-CBB19DD13EA8}"/>
                </a:ext>
              </a:extLst>
            </p:cNvPr>
            <p:cNvSpPr/>
            <p:nvPr>
              <p:custDataLst>
                <p:tags r:id="rId5"/>
              </p:custDataLst>
            </p:nvPr>
          </p:nvSpPr>
          <p:spPr>
            <a:xfrm>
              <a:off x="8018305" y="1455661"/>
              <a:ext cx="2116836" cy="3849916"/>
            </a:xfrm>
            <a:prstGeom prst="roundRect">
              <a:avLst>
                <a:gd name="adj" fmla="val 9089"/>
              </a:avLst>
            </a:prstGeom>
            <a:gradFill>
              <a:gsLst>
                <a:gs pos="30000">
                  <a:srgbClr val="010307"/>
                </a:gs>
                <a:gs pos="100000">
                  <a:srgbClr val="2B4147"/>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任意多边形: 形状 119">
              <a:extLst>
                <a:ext uri="{FF2B5EF4-FFF2-40B4-BE49-F238E27FC236}">
                  <a16:creationId xmlns:a16="http://schemas.microsoft.com/office/drawing/2014/main" id="{F7DD8DBC-9964-4ABA-AA95-2DF9A5F62796}"/>
                </a:ext>
              </a:extLst>
            </p:cNvPr>
            <p:cNvSpPr/>
            <p:nvPr>
              <p:custDataLst>
                <p:tags r:id="rId6"/>
              </p:custDataLst>
            </p:nvPr>
          </p:nvSpPr>
          <p:spPr>
            <a:xfrm>
              <a:off x="8023853" y="1455661"/>
              <a:ext cx="2113714" cy="184666"/>
            </a:xfrm>
            <a:custGeom>
              <a:avLst/>
              <a:gdLst>
                <a:gd name="connsiteX0" fmla="*/ 190838 w 2113714"/>
                <a:gd name="connsiteY0" fmla="*/ 0 h 184666"/>
                <a:gd name="connsiteX1" fmla="*/ 1922876 w 2113714"/>
                <a:gd name="connsiteY1" fmla="*/ 0 h 184666"/>
                <a:gd name="connsiteX2" fmla="*/ 2100156 w 2113714"/>
                <a:gd name="connsiteY2" fmla="*/ 117509 h 184666"/>
                <a:gd name="connsiteX3" fmla="*/ 2113714 w 2113714"/>
                <a:gd name="connsiteY3" fmla="*/ 184666 h 184666"/>
                <a:gd name="connsiteX4" fmla="*/ 0 w 2113714"/>
                <a:gd name="connsiteY4" fmla="*/ 184666 h 184666"/>
                <a:gd name="connsiteX5" fmla="*/ 13559 w 2113714"/>
                <a:gd name="connsiteY5" fmla="*/ 117509 h 184666"/>
                <a:gd name="connsiteX6" fmla="*/ 190838 w 2113714"/>
                <a:gd name="connsiteY6"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3714" h="184666">
                  <a:moveTo>
                    <a:pt x="190838" y="0"/>
                  </a:moveTo>
                  <a:lnTo>
                    <a:pt x="1922876" y="0"/>
                  </a:lnTo>
                  <a:cubicBezTo>
                    <a:pt x="2002571" y="0"/>
                    <a:pt x="2070948" y="48454"/>
                    <a:pt x="2100156" y="117509"/>
                  </a:cubicBezTo>
                  <a:lnTo>
                    <a:pt x="2113714" y="184666"/>
                  </a:lnTo>
                  <a:lnTo>
                    <a:pt x="0" y="184666"/>
                  </a:lnTo>
                  <a:lnTo>
                    <a:pt x="13559" y="117509"/>
                  </a:lnTo>
                  <a:cubicBezTo>
                    <a:pt x="42767" y="48454"/>
                    <a:pt x="111144" y="0"/>
                    <a:pt x="190838" y="0"/>
                  </a:cubicBezTo>
                  <a:close/>
                </a:path>
              </a:pathLst>
            </a:custGeom>
            <a:gradFill flip="none" rotWithShape="1">
              <a:gsLst>
                <a:gs pos="40000">
                  <a:srgbClr val="58E2AD"/>
                </a:gs>
                <a:gs pos="60000">
                  <a:srgbClr val="70DDE8"/>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120D1104-0E3C-41B5-AAF0-DE787798C020}"/>
                </a:ext>
              </a:extLst>
            </p:cNvPr>
            <p:cNvGrpSpPr/>
            <p:nvPr/>
          </p:nvGrpSpPr>
          <p:grpSpPr>
            <a:xfrm>
              <a:off x="9632226" y="1902189"/>
              <a:ext cx="416862" cy="132315"/>
              <a:chOff x="5726985" y="1059792"/>
              <a:chExt cx="340257" cy="108000"/>
            </a:xfrm>
            <a:gradFill>
              <a:gsLst>
                <a:gs pos="40000">
                  <a:srgbClr val="58E2AD"/>
                </a:gs>
                <a:gs pos="60000">
                  <a:srgbClr val="70DDE8"/>
                </a:gs>
              </a:gsLst>
              <a:lin ang="2700000" scaled="1"/>
            </a:gradFill>
          </p:grpSpPr>
          <p:grpSp>
            <p:nvGrpSpPr>
              <p:cNvPr id="140" name="组合 139">
                <a:extLst>
                  <a:ext uri="{FF2B5EF4-FFF2-40B4-BE49-F238E27FC236}">
                    <a16:creationId xmlns:a16="http://schemas.microsoft.com/office/drawing/2014/main" id="{7A98DF1C-814B-4B94-A181-97094BCB6CF9}"/>
                  </a:ext>
                </a:extLst>
              </p:cNvPr>
              <p:cNvGrpSpPr>
                <a:grpSpLocks noChangeAspect="1"/>
              </p:cNvGrpSpPr>
              <p:nvPr/>
            </p:nvGrpSpPr>
            <p:grpSpPr>
              <a:xfrm>
                <a:off x="5726985" y="1088592"/>
                <a:ext cx="167119" cy="50400"/>
                <a:chOff x="8137529" y="1397739"/>
                <a:chExt cx="179059" cy="54000"/>
              </a:xfrm>
              <a:grpFill/>
            </p:grpSpPr>
            <p:sp>
              <p:nvSpPr>
                <p:cNvPr id="144" name="椭圆 143">
                  <a:extLst>
                    <a:ext uri="{FF2B5EF4-FFF2-40B4-BE49-F238E27FC236}">
                      <a16:creationId xmlns:a16="http://schemas.microsoft.com/office/drawing/2014/main" id="{FE83790D-FCFE-4729-B1D4-B3851785F17E}"/>
                    </a:ext>
                  </a:extLst>
                </p:cNvPr>
                <p:cNvSpPr/>
                <p:nvPr/>
              </p:nvSpPr>
              <p:spPr>
                <a:xfrm>
                  <a:off x="813752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5" name="椭圆 144">
                  <a:extLst>
                    <a:ext uri="{FF2B5EF4-FFF2-40B4-BE49-F238E27FC236}">
                      <a16:creationId xmlns:a16="http://schemas.microsoft.com/office/drawing/2014/main" id="{D71F1EB1-2049-460D-B2A2-C0ACB3F7338D}"/>
                    </a:ext>
                  </a:extLst>
                </p:cNvPr>
                <p:cNvSpPr>
                  <a:spLocks noChangeAspect="1"/>
                </p:cNvSpPr>
                <p:nvPr/>
              </p:nvSpPr>
              <p:spPr>
                <a:xfrm>
                  <a:off x="8200058" y="1397739"/>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6" name="椭圆 145">
                  <a:extLst>
                    <a:ext uri="{FF2B5EF4-FFF2-40B4-BE49-F238E27FC236}">
                      <a16:creationId xmlns:a16="http://schemas.microsoft.com/office/drawing/2014/main" id="{5BE0A04F-7CE5-4D6D-8A1A-F5EE48309369}"/>
                    </a:ext>
                  </a:extLst>
                </p:cNvPr>
                <p:cNvSpPr/>
                <p:nvPr/>
              </p:nvSpPr>
              <p:spPr>
                <a:xfrm>
                  <a:off x="827086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41" name="组合 140">
                <a:extLst>
                  <a:ext uri="{FF2B5EF4-FFF2-40B4-BE49-F238E27FC236}">
                    <a16:creationId xmlns:a16="http://schemas.microsoft.com/office/drawing/2014/main" id="{49834A1F-FA1C-41E8-A7AE-65D447BAD8BD}"/>
                  </a:ext>
                </a:extLst>
              </p:cNvPr>
              <p:cNvGrpSpPr/>
              <p:nvPr/>
            </p:nvGrpSpPr>
            <p:grpSpPr>
              <a:xfrm>
                <a:off x="5959242" y="1059792"/>
                <a:ext cx="108000" cy="108000"/>
                <a:chOff x="5961590" y="1027456"/>
                <a:chExt cx="108000" cy="108000"/>
              </a:xfrm>
              <a:grpFill/>
            </p:grpSpPr>
            <p:sp>
              <p:nvSpPr>
                <p:cNvPr id="142" name="椭圆 141">
                  <a:extLst>
                    <a:ext uri="{FF2B5EF4-FFF2-40B4-BE49-F238E27FC236}">
                      <a16:creationId xmlns:a16="http://schemas.microsoft.com/office/drawing/2014/main" id="{70F3A202-9C9D-4601-9637-7CCC72B3209A}"/>
                    </a:ext>
                  </a:extLst>
                </p:cNvPr>
                <p:cNvSpPr>
                  <a:spLocks noChangeAspect="1"/>
                </p:cNvSpPr>
                <p:nvPr/>
              </p:nvSpPr>
              <p:spPr>
                <a:xfrm>
                  <a:off x="5993736" y="1059602"/>
                  <a:ext cx="43709" cy="437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43" name="椭圆 142">
                  <a:extLst>
                    <a:ext uri="{FF2B5EF4-FFF2-40B4-BE49-F238E27FC236}">
                      <a16:creationId xmlns:a16="http://schemas.microsoft.com/office/drawing/2014/main" id="{563729C1-D86B-4E12-ACEC-D59CC737484F}"/>
                    </a:ext>
                  </a:extLst>
                </p:cNvPr>
                <p:cNvSpPr/>
                <p:nvPr/>
              </p:nvSpPr>
              <p:spPr>
                <a:xfrm>
                  <a:off x="5961590" y="1027456"/>
                  <a:ext cx="108000" cy="108000"/>
                </a:xfrm>
                <a:prstGeom prst="ellips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grpSp>
        </p:grpSp>
        <p:sp>
          <p:nvSpPr>
            <p:cNvPr id="122" name="文本框 121">
              <a:extLst>
                <a:ext uri="{FF2B5EF4-FFF2-40B4-BE49-F238E27FC236}">
                  <a16:creationId xmlns:a16="http://schemas.microsoft.com/office/drawing/2014/main" id="{1DE6EF5F-064B-44E5-96F6-7FD72A6BE4B0}"/>
                </a:ext>
              </a:extLst>
            </p:cNvPr>
            <p:cNvSpPr txBox="1"/>
            <p:nvPr/>
          </p:nvSpPr>
          <p:spPr>
            <a:xfrm>
              <a:off x="8021339" y="1814458"/>
              <a:ext cx="1234434" cy="307777"/>
            </a:xfrm>
            <a:prstGeom prst="rect">
              <a:avLst/>
            </a:prstGeom>
            <a:noFill/>
          </p:spPr>
          <p:txBody>
            <a:bodyPr wrap="square" rtlCol="0">
              <a:spAutoFit/>
            </a:bodyPr>
            <a:lstStyle/>
            <a:p>
              <a:r>
                <a:rPr lang="fr-FR" altLang="zh-CN" sz="1400">
                  <a:gradFill>
                    <a:gsLst>
                      <a:gs pos="40000">
                        <a:srgbClr val="58E2AD"/>
                      </a:gs>
                      <a:gs pos="60000">
                        <a:srgbClr val="70DDE8"/>
                      </a:gs>
                    </a:gsLst>
                    <a:lin ang="2700000" scaled="1"/>
                  </a:gradFill>
                  <a:latin typeface="Arial" panose="020B0604020202020204" pitchFamily="34" charset="0"/>
                  <a:cs typeface="Arial" panose="020B0604020202020204" pitchFamily="34" charset="0"/>
                </a:rPr>
                <a:t>TEXT HERE</a:t>
              </a:r>
              <a:endParaRPr lang="zh-CN" altLang="en-US" sz="140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grpSp>
          <p:nvGrpSpPr>
            <p:cNvPr id="123" name="组合 122">
              <a:extLst>
                <a:ext uri="{FF2B5EF4-FFF2-40B4-BE49-F238E27FC236}">
                  <a16:creationId xmlns:a16="http://schemas.microsoft.com/office/drawing/2014/main" id="{D65235AC-9812-4254-A183-58C4F27349B7}"/>
                </a:ext>
              </a:extLst>
            </p:cNvPr>
            <p:cNvGrpSpPr/>
            <p:nvPr/>
          </p:nvGrpSpPr>
          <p:grpSpPr>
            <a:xfrm>
              <a:off x="8114803" y="2285336"/>
              <a:ext cx="97848" cy="59531"/>
              <a:chOff x="7028138" y="1421606"/>
              <a:chExt cx="171158" cy="59531"/>
            </a:xfrm>
          </p:grpSpPr>
          <p:cxnSp>
            <p:nvCxnSpPr>
              <p:cNvPr id="137" name="直接连接符 136">
                <a:extLst>
                  <a:ext uri="{FF2B5EF4-FFF2-40B4-BE49-F238E27FC236}">
                    <a16:creationId xmlns:a16="http://schemas.microsoft.com/office/drawing/2014/main" id="{60BD1E89-61C0-4E02-85E0-D4FC4B775AF8}"/>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8" name="直接连接符 137">
                <a:extLst>
                  <a:ext uri="{FF2B5EF4-FFF2-40B4-BE49-F238E27FC236}">
                    <a16:creationId xmlns:a16="http://schemas.microsoft.com/office/drawing/2014/main" id="{C3B05EB9-BEE3-4E3A-BAC5-478870F6C7F0}"/>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9" name="直接连接符 138">
                <a:extLst>
                  <a:ext uri="{FF2B5EF4-FFF2-40B4-BE49-F238E27FC236}">
                    <a16:creationId xmlns:a16="http://schemas.microsoft.com/office/drawing/2014/main" id="{3C123E5E-5AE0-4992-B95E-AC2DC276A6D6}"/>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4" name="组合 123">
              <a:extLst>
                <a:ext uri="{FF2B5EF4-FFF2-40B4-BE49-F238E27FC236}">
                  <a16:creationId xmlns:a16="http://schemas.microsoft.com/office/drawing/2014/main" id="{8C43E536-AA70-4AA6-8AF3-EFCA3D751AFD}"/>
                </a:ext>
              </a:extLst>
            </p:cNvPr>
            <p:cNvGrpSpPr/>
            <p:nvPr/>
          </p:nvGrpSpPr>
          <p:grpSpPr>
            <a:xfrm>
              <a:off x="9948770" y="2285336"/>
              <a:ext cx="97848" cy="59531"/>
              <a:chOff x="7028138" y="1421606"/>
              <a:chExt cx="171158" cy="59531"/>
            </a:xfrm>
          </p:grpSpPr>
          <p:cxnSp>
            <p:nvCxnSpPr>
              <p:cNvPr id="134" name="直接连接符 133">
                <a:extLst>
                  <a:ext uri="{FF2B5EF4-FFF2-40B4-BE49-F238E27FC236}">
                    <a16:creationId xmlns:a16="http://schemas.microsoft.com/office/drawing/2014/main" id="{197392C7-FDC6-479B-932C-6BC308D0529D}"/>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5" name="直接连接符 134">
                <a:extLst>
                  <a:ext uri="{FF2B5EF4-FFF2-40B4-BE49-F238E27FC236}">
                    <a16:creationId xmlns:a16="http://schemas.microsoft.com/office/drawing/2014/main" id="{FC50B373-E1D1-4E57-BB07-537DFED23A4B}"/>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36" name="直接连接符 135">
                <a:extLst>
                  <a:ext uri="{FF2B5EF4-FFF2-40B4-BE49-F238E27FC236}">
                    <a16:creationId xmlns:a16="http://schemas.microsoft.com/office/drawing/2014/main" id="{90BB7E06-8957-42DC-BCC8-3F5DBF1B43A2}"/>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125" name="文本框 124">
              <a:extLst>
                <a:ext uri="{FF2B5EF4-FFF2-40B4-BE49-F238E27FC236}">
                  <a16:creationId xmlns:a16="http://schemas.microsoft.com/office/drawing/2014/main" id="{30D77EA4-CA3B-4C26-8A22-59FA4A8583AE}"/>
                </a:ext>
              </a:extLst>
            </p:cNvPr>
            <p:cNvSpPr txBox="1"/>
            <p:nvPr/>
          </p:nvSpPr>
          <p:spPr>
            <a:xfrm>
              <a:off x="8166335" y="2176602"/>
              <a:ext cx="1828752" cy="276999"/>
            </a:xfrm>
            <a:prstGeom prst="rect">
              <a:avLst/>
            </a:prstGeom>
            <a:noFill/>
          </p:spPr>
          <p:txBody>
            <a:bodyPr wrap="square" rtlCol="0">
              <a:spAutoFit/>
            </a:bodyPr>
            <a:lstStyle/>
            <a:p>
              <a:pPr algn="ctr"/>
              <a:r>
                <a:rPr lang="fr-FR" altLang="zh-CN" sz="1200">
                  <a:gradFill>
                    <a:gsLst>
                      <a:gs pos="40000">
                        <a:srgbClr val="58E2AD"/>
                      </a:gs>
                      <a:gs pos="60000">
                        <a:srgbClr val="70DDE8"/>
                      </a:gs>
                    </a:gsLst>
                    <a:lin ang="2700000" scaled="1"/>
                  </a:gradFill>
                  <a:latin typeface="Arial" panose="020B0604020202020204" pitchFamily="34" charset="0"/>
                  <a:cs typeface="Arial" panose="020B0604020202020204" pitchFamily="34" charset="0"/>
                </a:rPr>
                <a:t>morbi tristique senectus</a:t>
              </a:r>
              <a:endParaRPr lang="zh-CN" altLang="en-US" sz="120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grpSp>
          <p:nvGrpSpPr>
            <p:cNvPr id="126" name="组合 125">
              <a:extLst>
                <a:ext uri="{FF2B5EF4-FFF2-40B4-BE49-F238E27FC236}">
                  <a16:creationId xmlns:a16="http://schemas.microsoft.com/office/drawing/2014/main" id="{94CA222E-03CC-4CE5-9196-2858A71D02BE}"/>
                </a:ext>
              </a:extLst>
            </p:cNvPr>
            <p:cNvGrpSpPr/>
            <p:nvPr/>
          </p:nvGrpSpPr>
          <p:grpSpPr>
            <a:xfrm>
              <a:off x="8274519" y="4990834"/>
              <a:ext cx="1612382" cy="152818"/>
              <a:chOff x="1757687" y="6226552"/>
              <a:chExt cx="1612382" cy="152818"/>
            </a:xfrm>
            <a:gradFill>
              <a:gsLst>
                <a:gs pos="40000">
                  <a:srgbClr val="58E2AD"/>
                </a:gs>
                <a:gs pos="60000">
                  <a:srgbClr val="70DDE8"/>
                </a:gs>
              </a:gsLst>
              <a:lin ang="2700000" scaled="1"/>
            </a:gradFill>
          </p:grpSpPr>
          <p:grpSp>
            <p:nvGrpSpPr>
              <p:cNvPr id="129" name="Group 14">
                <a:extLst>
                  <a:ext uri="{FF2B5EF4-FFF2-40B4-BE49-F238E27FC236}">
                    <a16:creationId xmlns:a16="http://schemas.microsoft.com/office/drawing/2014/main" id="{12D1BB2C-423E-4B83-9C7D-1B266CCAEFC1}"/>
                  </a:ext>
                </a:extLst>
              </p:cNvPr>
              <p:cNvGrpSpPr>
                <a:grpSpLocks noChangeAspect="1"/>
              </p:cNvGrpSpPr>
              <p:nvPr/>
            </p:nvGrpSpPr>
            <p:grpSpPr bwMode="auto">
              <a:xfrm>
                <a:off x="1757687" y="6226552"/>
                <a:ext cx="153730" cy="152818"/>
                <a:chOff x="-4" y="-6"/>
                <a:chExt cx="1676" cy="1666"/>
              </a:xfrm>
              <a:grpFill/>
            </p:grpSpPr>
            <p:sp>
              <p:nvSpPr>
                <p:cNvPr id="132" name="Freeform 15">
                  <a:extLst>
                    <a:ext uri="{FF2B5EF4-FFF2-40B4-BE49-F238E27FC236}">
                      <a16:creationId xmlns:a16="http://schemas.microsoft.com/office/drawing/2014/main" id="{DE5BA317-0D9F-4EDD-ABBB-6F89138C6252}"/>
                    </a:ext>
                  </a:extLst>
                </p:cNvPr>
                <p:cNvSpPr>
                  <a:spLocks/>
                </p:cNvSpPr>
                <p:nvPr/>
              </p:nvSpPr>
              <p:spPr bwMode="auto">
                <a:xfrm>
                  <a:off x="-4" y="-6"/>
                  <a:ext cx="1676" cy="750"/>
                </a:xfrm>
                <a:custGeom>
                  <a:avLst/>
                  <a:gdLst>
                    <a:gd name="T0" fmla="*/ 361 w 704"/>
                    <a:gd name="T1" fmla="*/ 42 h 315"/>
                    <a:gd name="T2" fmla="*/ 343 w 704"/>
                    <a:gd name="T3" fmla="*/ 42 h 315"/>
                    <a:gd name="T4" fmla="*/ 667 w 704"/>
                    <a:gd name="T5" fmla="*/ 302 h 315"/>
                    <a:gd name="T6" fmla="*/ 697 w 704"/>
                    <a:gd name="T7" fmla="*/ 299 h 315"/>
                    <a:gd name="T8" fmla="*/ 694 w 704"/>
                    <a:gd name="T9" fmla="*/ 269 h 315"/>
                    <a:gd name="T10" fmla="*/ 370 w 704"/>
                    <a:gd name="T11" fmla="*/ 8 h 315"/>
                    <a:gd name="T12" fmla="*/ 334 w 704"/>
                    <a:gd name="T13" fmla="*/ 9 h 315"/>
                    <a:gd name="T14" fmla="*/ 10 w 704"/>
                    <a:gd name="T15" fmla="*/ 274 h 315"/>
                    <a:gd name="T16" fmla="*/ 7 w 704"/>
                    <a:gd name="T17" fmla="*/ 304 h 315"/>
                    <a:gd name="T18" fmla="*/ 37 w 704"/>
                    <a:gd name="T19" fmla="*/ 307 h 315"/>
                    <a:gd name="T20" fmla="*/ 37 w 704"/>
                    <a:gd name="T21" fmla="*/ 307 h 315"/>
                    <a:gd name="T22" fmla="*/ 361 w 704"/>
                    <a:gd name="T23" fmla="*/ 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4" h="315">
                      <a:moveTo>
                        <a:pt x="361" y="42"/>
                      </a:moveTo>
                      <a:cubicBezTo>
                        <a:pt x="356" y="46"/>
                        <a:pt x="348" y="46"/>
                        <a:pt x="343" y="42"/>
                      </a:cubicBezTo>
                      <a:cubicBezTo>
                        <a:pt x="667" y="302"/>
                        <a:pt x="667" y="302"/>
                        <a:pt x="667" y="302"/>
                      </a:cubicBezTo>
                      <a:cubicBezTo>
                        <a:pt x="676" y="310"/>
                        <a:pt x="690" y="308"/>
                        <a:pt x="697" y="299"/>
                      </a:cubicBezTo>
                      <a:cubicBezTo>
                        <a:pt x="704" y="290"/>
                        <a:pt x="703" y="276"/>
                        <a:pt x="694" y="269"/>
                      </a:cubicBezTo>
                      <a:cubicBezTo>
                        <a:pt x="370" y="8"/>
                        <a:pt x="370" y="8"/>
                        <a:pt x="370" y="8"/>
                      </a:cubicBezTo>
                      <a:cubicBezTo>
                        <a:pt x="359" y="0"/>
                        <a:pt x="344" y="0"/>
                        <a:pt x="334" y="9"/>
                      </a:cubicBezTo>
                      <a:cubicBezTo>
                        <a:pt x="10" y="274"/>
                        <a:pt x="10" y="274"/>
                        <a:pt x="10" y="274"/>
                      </a:cubicBezTo>
                      <a:cubicBezTo>
                        <a:pt x="1" y="282"/>
                        <a:pt x="0" y="295"/>
                        <a:pt x="7" y="304"/>
                      </a:cubicBezTo>
                      <a:cubicBezTo>
                        <a:pt x="15" y="314"/>
                        <a:pt x="28" y="315"/>
                        <a:pt x="37" y="307"/>
                      </a:cubicBezTo>
                      <a:cubicBezTo>
                        <a:pt x="37" y="307"/>
                        <a:pt x="37" y="307"/>
                        <a:pt x="37" y="307"/>
                      </a:cubicBezTo>
                      <a:lnTo>
                        <a:pt x="36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6">
                  <a:extLst>
                    <a:ext uri="{FF2B5EF4-FFF2-40B4-BE49-F238E27FC236}">
                      <a16:creationId xmlns:a16="http://schemas.microsoft.com/office/drawing/2014/main" id="{0F62ED12-814E-47FD-9FA5-9E8C11EE22F6}"/>
                    </a:ext>
                  </a:extLst>
                </p:cNvPr>
                <p:cNvSpPr>
                  <a:spLocks/>
                </p:cNvSpPr>
                <p:nvPr/>
              </p:nvSpPr>
              <p:spPr bwMode="auto">
                <a:xfrm>
                  <a:off x="-4" y="277"/>
                  <a:ext cx="1676" cy="1383"/>
                </a:xfrm>
                <a:custGeom>
                  <a:avLst/>
                  <a:gdLst>
                    <a:gd name="T0" fmla="*/ 694 w 704"/>
                    <a:gd name="T1" fmla="*/ 268 h 581"/>
                    <a:gd name="T2" fmla="*/ 370 w 704"/>
                    <a:gd name="T3" fmla="*/ 8 h 581"/>
                    <a:gd name="T4" fmla="*/ 334 w 704"/>
                    <a:gd name="T5" fmla="*/ 8 h 581"/>
                    <a:gd name="T6" fmla="*/ 10 w 704"/>
                    <a:gd name="T7" fmla="*/ 274 h 581"/>
                    <a:gd name="T8" fmla="*/ 7 w 704"/>
                    <a:gd name="T9" fmla="*/ 304 h 581"/>
                    <a:gd name="T10" fmla="*/ 7 w 704"/>
                    <a:gd name="T11" fmla="*/ 304 h 581"/>
                    <a:gd name="T12" fmla="*/ 37 w 704"/>
                    <a:gd name="T13" fmla="*/ 307 h 581"/>
                    <a:gd name="T14" fmla="*/ 37 w 704"/>
                    <a:gd name="T15" fmla="*/ 307 h 581"/>
                    <a:gd name="T16" fmla="*/ 83 w 704"/>
                    <a:gd name="T17" fmla="*/ 269 h 581"/>
                    <a:gd name="T18" fmla="*/ 83 w 704"/>
                    <a:gd name="T19" fmla="*/ 516 h 581"/>
                    <a:gd name="T20" fmla="*/ 148 w 704"/>
                    <a:gd name="T21" fmla="*/ 581 h 581"/>
                    <a:gd name="T22" fmla="*/ 304 w 704"/>
                    <a:gd name="T23" fmla="*/ 581 h 581"/>
                    <a:gd name="T24" fmla="*/ 304 w 704"/>
                    <a:gd name="T25" fmla="*/ 412 h 581"/>
                    <a:gd name="T26" fmla="*/ 314 w 704"/>
                    <a:gd name="T27" fmla="*/ 401 h 581"/>
                    <a:gd name="T28" fmla="*/ 390 w 704"/>
                    <a:gd name="T29" fmla="*/ 401 h 581"/>
                    <a:gd name="T30" fmla="*/ 400 w 704"/>
                    <a:gd name="T31" fmla="*/ 412 h 581"/>
                    <a:gd name="T32" fmla="*/ 400 w 704"/>
                    <a:gd name="T33" fmla="*/ 581 h 581"/>
                    <a:gd name="T34" fmla="*/ 556 w 704"/>
                    <a:gd name="T35" fmla="*/ 581 h 581"/>
                    <a:gd name="T36" fmla="*/ 621 w 704"/>
                    <a:gd name="T37" fmla="*/ 516 h 581"/>
                    <a:gd name="T38" fmla="*/ 621 w 704"/>
                    <a:gd name="T39" fmla="*/ 265 h 581"/>
                    <a:gd name="T40" fmla="*/ 667 w 704"/>
                    <a:gd name="T41" fmla="*/ 302 h 581"/>
                    <a:gd name="T42" fmla="*/ 697 w 704"/>
                    <a:gd name="T43" fmla="*/ 298 h 581"/>
                    <a:gd name="T44" fmla="*/ 697 w 704"/>
                    <a:gd name="T45" fmla="*/ 298 h 581"/>
                    <a:gd name="T46" fmla="*/ 694 w 704"/>
                    <a:gd name="T47" fmla="*/ 26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581">
                      <a:moveTo>
                        <a:pt x="694" y="268"/>
                      </a:moveTo>
                      <a:cubicBezTo>
                        <a:pt x="370" y="8"/>
                        <a:pt x="370" y="8"/>
                        <a:pt x="370" y="8"/>
                      </a:cubicBezTo>
                      <a:cubicBezTo>
                        <a:pt x="359" y="0"/>
                        <a:pt x="344" y="0"/>
                        <a:pt x="334" y="8"/>
                      </a:cubicBezTo>
                      <a:cubicBezTo>
                        <a:pt x="10" y="274"/>
                        <a:pt x="10" y="274"/>
                        <a:pt x="10" y="274"/>
                      </a:cubicBezTo>
                      <a:cubicBezTo>
                        <a:pt x="1" y="281"/>
                        <a:pt x="0" y="295"/>
                        <a:pt x="7" y="304"/>
                      </a:cubicBezTo>
                      <a:cubicBezTo>
                        <a:pt x="7" y="304"/>
                        <a:pt x="7" y="304"/>
                        <a:pt x="7" y="304"/>
                      </a:cubicBezTo>
                      <a:cubicBezTo>
                        <a:pt x="15" y="313"/>
                        <a:pt x="28" y="314"/>
                        <a:pt x="37" y="307"/>
                      </a:cubicBezTo>
                      <a:cubicBezTo>
                        <a:pt x="37" y="307"/>
                        <a:pt x="37" y="307"/>
                        <a:pt x="37" y="307"/>
                      </a:cubicBezTo>
                      <a:cubicBezTo>
                        <a:pt x="83" y="269"/>
                        <a:pt x="83" y="269"/>
                        <a:pt x="83" y="269"/>
                      </a:cubicBezTo>
                      <a:cubicBezTo>
                        <a:pt x="83" y="516"/>
                        <a:pt x="83" y="516"/>
                        <a:pt x="83" y="516"/>
                      </a:cubicBezTo>
                      <a:cubicBezTo>
                        <a:pt x="83" y="552"/>
                        <a:pt x="112" y="581"/>
                        <a:pt x="148" y="581"/>
                      </a:cubicBezTo>
                      <a:cubicBezTo>
                        <a:pt x="304" y="581"/>
                        <a:pt x="304" y="581"/>
                        <a:pt x="304" y="581"/>
                      </a:cubicBezTo>
                      <a:cubicBezTo>
                        <a:pt x="304" y="412"/>
                        <a:pt x="304" y="412"/>
                        <a:pt x="304" y="412"/>
                      </a:cubicBezTo>
                      <a:cubicBezTo>
                        <a:pt x="304" y="406"/>
                        <a:pt x="308" y="401"/>
                        <a:pt x="314" y="401"/>
                      </a:cubicBezTo>
                      <a:cubicBezTo>
                        <a:pt x="390" y="401"/>
                        <a:pt x="390" y="401"/>
                        <a:pt x="390" y="401"/>
                      </a:cubicBezTo>
                      <a:cubicBezTo>
                        <a:pt x="396" y="401"/>
                        <a:pt x="400" y="406"/>
                        <a:pt x="400" y="412"/>
                      </a:cubicBezTo>
                      <a:cubicBezTo>
                        <a:pt x="400" y="581"/>
                        <a:pt x="400" y="581"/>
                        <a:pt x="400" y="581"/>
                      </a:cubicBezTo>
                      <a:cubicBezTo>
                        <a:pt x="556" y="581"/>
                        <a:pt x="556" y="581"/>
                        <a:pt x="556" y="581"/>
                      </a:cubicBezTo>
                      <a:cubicBezTo>
                        <a:pt x="592" y="581"/>
                        <a:pt x="621" y="552"/>
                        <a:pt x="621" y="516"/>
                      </a:cubicBezTo>
                      <a:cubicBezTo>
                        <a:pt x="621" y="265"/>
                        <a:pt x="621" y="265"/>
                        <a:pt x="621" y="265"/>
                      </a:cubicBezTo>
                      <a:cubicBezTo>
                        <a:pt x="667" y="302"/>
                        <a:pt x="667" y="302"/>
                        <a:pt x="667" y="302"/>
                      </a:cubicBezTo>
                      <a:cubicBezTo>
                        <a:pt x="676" y="309"/>
                        <a:pt x="690" y="308"/>
                        <a:pt x="697" y="298"/>
                      </a:cubicBezTo>
                      <a:cubicBezTo>
                        <a:pt x="697" y="298"/>
                        <a:pt x="697" y="298"/>
                        <a:pt x="697" y="298"/>
                      </a:cubicBezTo>
                      <a:cubicBezTo>
                        <a:pt x="704" y="289"/>
                        <a:pt x="703" y="275"/>
                        <a:pt x="694"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30" name="Freeform 25">
                <a:extLst>
                  <a:ext uri="{FF2B5EF4-FFF2-40B4-BE49-F238E27FC236}">
                    <a16:creationId xmlns:a16="http://schemas.microsoft.com/office/drawing/2014/main" id="{33738375-56D1-4EEB-B0E2-694B6F8DAB6C}"/>
                  </a:ext>
                </a:extLst>
              </p:cNvPr>
              <p:cNvSpPr>
                <a:spLocks noChangeAspect="1" noEditPoints="1"/>
              </p:cNvSpPr>
              <p:nvPr/>
            </p:nvSpPr>
            <p:spPr bwMode="auto">
              <a:xfrm>
                <a:off x="2500502" y="6226858"/>
                <a:ext cx="152278" cy="152204"/>
              </a:xfrm>
              <a:custGeom>
                <a:avLst/>
                <a:gdLst>
                  <a:gd name="T0" fmla="*/ 438 w 800"/>
                  <a:gd name="T1" fmla="*/ 64 h 800"/>
                  <a:gd name="T2" fmla="*/ 438 w 800"/>
                  <a:gd name="T3" fmla="*/ 298 h 800"/>
                  <a:gd name="T4" fmla="*/ 502 w 800"/>
                  <a:gd name="T5" fmla="*/ 362 h 800"/>
                  <a:gd name="T6" fmla="*/ 736 w 800"/>
                  <a:gd name="T7" fmla="*/ 362 h 800"/>
                  <a:gd name="T8" fmla="*/ 800 w 800"/>
                  <a:gd name="T9" fmla="*/ 298 h 800"/>
                  <a:gd name="T10" fmla="*/ 736 w 800"/>
                  <a:gd name="T11" fmla="*/ 0 h 800"/>
                  <a:gd name="T12" fmla="*/ 502 w 800"/>
                  <a:gd name="T13" fmla="*/ 0 h 800"/>
                  <a:gd name="T14" fmla="*/ 64 w 800"/>
                  <a:gd name="T15" fmla="*/ 437 h 800"/>
                  <a:gd name="T16" fmla="*/ 0 w 800"/>
                  <a:gd name="T17" fmla="*/ 502 h 800"/>
                  <a:gd name="T18" fmla="*/ 64 w 800"/>
                  <a:gd name="T19" fmla="*/ 800 h 800"/>
                  <a:gd name="T20" fmla="*/ 298 w 800"/>
                  <a:gd name="T21" fmla="*/ 800 h 800"/>
                  <a:gd name="T22" fmla="*/ 362 w 800"/>
                  <a:gd name="T23" fmla="*/ 736 h 800"/>
                  <a:gd name="T24" fmla="*/ 362 w 800"/>
                  <a:gd name="T25" fmla="*/ 502 h 800"/>
                  <a:gd name="T26" fmla="*/ 298 w 800"/>
                  <a:gd name="T27" fmla="*/ 438 h 800"/>
                  <a:gd name="T28" fmla="*/ 64 w 800"/>
                  <a:gd name="T29" fmla="*/ 437 h 800"/>
                  <a:gd name="T30" fmla="*/ 502 w 800"/>
                  <a:gd name="T31" fmla="*/ 437 h 800"/>
                  <a:gd name="T32" fmla="*/ 438 w 800"/>
                  <a:gd name="T33" fmla="*/ 502 h 800"/>
                  <a:gd name="T34" fmla="*/ 502 w 800"/>
                  <a:gd name="T35" fmla="*/ 800 h 800"/>
                  <a:gd name="T36" fmla="*/ 736 w 800"/>
                  <a:gd name="T37" fmla="*/ 800 h 800"/>
                  <a:gd name="T38" fmla="*/ 800 w 800"/>
                  <a:gd name="T39" fmla="*/ 736 h 800"/>
                  <a:gd name="T40" fmla="*/ 800 w 800"/>
                  <a:gd name="T41" fmla="*/ 502 h 800"/>
                  <a:gd name="T42" fmla="*/ 736 w 800"/>
                  <a:gd name="T43" fmla="*/ 438 h 800"/>
                  <a:gd name="T44" fmla="*/ 502 w 800"/>
                  <a:gd name="T45" fmla="*/ 437 h 800"/>
                  <a:gd name="T46" fmla="*/ 298 w 800"/>
                  <a:gd name="T47" fmla="*/ 437 h 800"/>
                  <a:gd name="T48" fmla="*/ 64 w 800"/>
                  <a:gd name="T49" fmla="*/ 0 h 800"/>
                  <a:gd name="T50" fmla="*/ 0 w 800"/>
                  <a:gd name="T51" fmla="*/ 64 h 800"/>
                  <a:gd name="T52" fmla="*/ 64 w 800"/>
                  <a:gd name="T53" fmla="*/ 362 h 800"/>
                  <a:gd name="T54" fmla="*/ 298 w 800"/>
                  <a:gd name="T55" fmla="*/ 362 h 800"/>
                  <a:gd name="T56" fmla="*/ 362 w 800"/>
                  <a:gd name="T57" fmla="*/ 298 h 800"/>
                  <a:gd name="T58" fmla="*/ 362 w 800"/>
                  <a:gd name="T59" fmla="*/ 64 h 800"/>
                  <a:gd name="T60" fmla="*/ 298 w 800"/>
                  <a:gd name="T61" fmla="*/ 0 h 800"/>
                  <a:gd name="T62" fmla="*/ 64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02" y="0"/>
                    </a:moveTo>
                    <a:cubicBezTo>
                      <a:pt x="466" y="0"/>
                      <a:pt x="438" y="29"/>
                      <a:pt x="438" y="64"/>
                    </a:cubicBezTo>
                    <a:cubicBezTo>
                      <a:pt x="438" y="64"/>
                      <a:pt x="438" y="64"/>
                      <a:pt x="438" y="64"/>
                    </a:cubicBezTo>
                    <a:cubicBezTo>
                      <a:pt x="438" y="298"/>
                      <a:pt x="438" y="298"/>
                      <a:pt x="438" y="298"/>
                    </a:cubicBezTo>
                    <a:cubicBezTo>
                      <a:pt x="437" y="334"/>
                      <a:pt x="466" y="362"/>
                      <a:pt x="502" y="362"/>
                    </a:cubicBezTo>
                    <a:cubicBezTo>
                      <a:pt x="502" y="362"/>
                      <a:pt x="502" y="362"/>
                      <a:pt x="502" y="362"/>
                    </a:cubicBezTo>
                    <a:cubicBezTo>
                      <a:pt x="736" y="362"/>
                      <a:pt x="736" y="362"/>
                      <a:pt x="736" y="362"/>
                    </a:cubicBezTo>
                    <a:cubicBezTo>
                      <a:pt x="736" y="362"/>
                      <a:pt x="736" y="362"/>
                      <a:pt x="736" y="362"/>
                    </a:cubicBezTo>
                    <a:cubicBezTo>
                      <a:pt x="771" y="362"/>
                      <a:pt x="800" y="334"/>
                      <a:pt x="800" y="298"/>
                    </a:cubicBezTo>
                    <a:cubicBezTo>
                      <a:pt x="800" y="298"/>
                      <a:pt x="800" y="298"/>
                      <a:pt x="800" y="298"/>
                    </a:cubicBezTo>
                    <a:cubicBezTo>
                      <a:pt x="800" y="64"/>
                      <a:pt x="800" y="64"/>
                      <a:pt x="800" y="64"/>
                    </a:cubicBezTo>
                    <a:cubicBezTo>
                      <a:pt x="800" y="29"/>
                      <a:pt x="771" y="0"/>
                      <a:pt x="736" y="0"/>
                    </a:cubicBezTo>
                    <a:cubicBezTo>
                      <a:pt x="736" y="0"/>
                      <a:pt x="736" y="0"/>
                      <a:pt x="736" y="0"/>
                    </a:cubicBezTo>
                    <a:cubicBezTo>
                      <a:pt x="502" y="0"/>
                      <a:pt x="502" y="0"/>
                      <a:pt x="502" y="0"/>
                    </a:cubicBezTo>
                    <a:cubicBezTo>
                      <a:pt x="502" y="0"/>
                      <a:pt x="502" y="0"/>
                      <a:pt x="502" y="0"/>
                    </a:cubicBezTo>
                    <a:moveTo>
                      <a:pt x="64" y="437"/>
                    </a:moveTo>
                    <a:cubicBezTo>
                      <a:pt x="29" y="437"/>
                      <a:pt x="0" y="466"/>
                      <a:pt x="0" y="502"/>
                    </a:cubicBezTo>
                    <a:cubicBezTo>
                      <a:pt x="0" y="502"/>
                      <a:pt x="0" y="502"/>
                      <a:pt x="0" y="502"/>
                    </a:cubicBezTo>
                    <a:cubicBezTo>
                      <a:pt x="0" y="736"/>
                      <a:pt x="0" y="736"/>
                      <a:pt x="0" y="736"/>
                    </a:cubicBezTo>
                    <a:cubicBezTo>
                      <a:pt x="0" y="771"/>
                      <a:pt x="29" y="800"/>
                      <a:pt x="64" y="800"/>
                    </a:cubicBezTo>
                    <a:cubicBezTo>
                      <a:pt x="64" y="800"/>
                      <a:pt x="64" y="800"/>
                      <a:pt x="64" y="800"/>
                    </a:cubicBezTo>
                    <a:cubicBezTo>
                      <a:pt x="298" y="800"/>
                      <a:pt x="298" y="800"/>
                      <a:pt x="298" y="800"/>
                    </a:cubicBezTo>
                    <a:cubicBezTo>
                      <a:pt x="298" y="800"/>
                      <a:pt x="298" y="800"/>
                      <a:pt x="298" y="800"/>
                    </a:cubicBezTo>
                    <a:cubicBezTo>
                      <a:pt x="334" y="800"/>
                      <a:pt x="362" y="771"/>
                      <a:pt x="362" y="736"/>
                    </a:cubicBezTo>
                    <a:cubicBezTo>
                      <a:pt x="362" y="736"/>
                      <a:pt x="362" y="736"/>
                      <a:pt x="362" y="736"/>
                    </a:cubicBezTo>
                    <a:cubicBezTo>
                      <a:pt x="362" y="502"/>
                      <a:pt x="362" y="502"/>
                      <a:pt x="362" y="502"/>
                    </a:cubicBezTo>
                    <a:cubicBezTo>
                      <a:pt x="363" y="466"/>
                      <a:pt x="334" y="438"/>
                      <a:pt x="298" y="438"/>
                    </a:cubicBezTo>
                    <a:cubicBezTo>
                      <a:pt x="298" y="438"/>
                      <a:pt x="298" y="438"/>
                      <a:pt x="298" y="438"/>
                    </a:cubicBezTo>
                    <a:cubicBezTo>
                      <a:pt x="298" y="437"/>
                      <a:pt x="298" y="437"/>
                      <a:pt x="298" y="437"/>
                    </a:cubicBezTo>
                    <a:cubicBezTo>
                      <a:pt x="64" y="437"/>
                      <a:pt x="64" y="437"/>
                      <a:pt x="64" y="437"/>
                    </a:cubicBezTo>
                    <a:cubicBezTo>
                      <a:pt x="64" y="437"/>
                      <a:pt x="64" y="437"/>
                      <a:pt x="64" y="437"/>
                    </a:cubicBezTo>
                    <a:moveTo>
                      <a:pt x="502" y="437"/>
                    </a:moveTo>
                    <a:cubicBezTo>
                      <a:pt x="466" y="437"/>
                      <a:pt x="438" y="466"/>
                      <a:pt x="438" y="502"/>
                    </a:cubicBezTo>
                    <a:cubicBezTo>
                      <a:pt x="438" y="502"/>
                      <a:pt x="438" y="502"/>
                      <a:pt x="438" y="502"/>
                    </a:cubicBezTo>
                    <a:cubicBezTo>
                      <a:pt x="438" y="736"/>
                      <a:pt x="438" y="736"/>
                      <a:pt x="438" y="736"/>
                    </a:cubicBezTo>
                    <a:cubicBezTo>
                      <a:pt x="437" y="771"/>
                      <a:pt x="466" y="800"/>
                      <a:pt x="502" y="800"/>
                    </a:cubicBezTo>
                    <a:cubicBezTo>
                      <a:pt x="502" y="800"/>
                      <a:pt x="502" y="800"/>
                      <a:pt x="502" y="800"/>
                    </a:cubicBezTo>
                    <a:cubicBezTo>
                      <a:pt x="736" y="800"/>
                      <a:pt x="736" y="800"/>
                      <a:pt x="736" y="800"/>
                    </a:cubicBezTo>
                    <a:cubicBezTo>
                      <a:pt x="736" y="800"/>
                      <a:pt x="736" y="800"/>
                      <a:pt x="736" y="800"/>
                    </a:cubicBezTo>
                    <a:cubicBezTo>
                      <a:pt x="771" y="800"/>
                      <a:pt x="800" y="771"/>
                      <a:pt x="800" y="736"/>
                    </a:cubicBezTo>
                    <a:cubicBezTo>
                      <a:pt x="800" y="736"/>
                      <a:pt x="800" y="736"/>
                      <a:pt x="800" y="736"/>
                    </a:cubicBezTo>
                    <a:cubicBezTo>
                      <a:pt x="800" y="502"/>
                      <a:pt x="800" y="502"/>
                      <a:pt x="800" y="502"/>
                    </a:cubicBezTo>
                    <a:cubicBezTo>
                      <a:pt x="800" y="466"/>
                      <a:pt x="771" y="438"/>
                      <a:pt x="736" y="438"/>
                    </a:cubicBezTo>
                    <a:cubicBezTo>
                      <a:pt x="736" y="438"/>
                      <a:pt x="736" y="438"/>
                      <a:pt x="736" y="438"/>
                    </a:cubicBezTo>
                    <a:cubicBezTo>
                      <a:pt x="736" y="437"/>
                      <a:pt x="736" y="437"/>
                      <a:pt x="736" y="437"/>
                    </a:cubicBezTo>
                    <a:cubicBezTo>
                      <a:pt x="502" y="437"/>
                      <a:pt x="502" y="437"/>
                      <a:pt x="502" y="437"/>
                    </a:cubicBezTo>
                    <a:cubicBezTo>
                      <a:pt x="502" y="437"/>
                      <a:pt x="502" y="437"/>
                      <a:pt x="502" y="437"/>
                    </a:cubicBezTo>
                    <a:moveTo>
                      <a:pt x="298" y="437"/>
                    </a:moveTo>
                    <a:cubicBezTo>
                      <a:pt x="298" y="437"/>
                      <a:pt x="298" y="437"/>
                      <a:pt x="298" y="437"/>
                    </a:cubicBezTo>
                    <a:moveTo>
                      <a:pt x="64" y="0"/>
                    </a:moveTo>
                    <a:cubicBezTo>
                      <a:pt x="29" y="0"/>
                      <a:pt x="0" y="29"/>
                      <a:pt x="0" y="64"/>
                    </a:cubicBezTo>
                    <a:cubicBezTo>
                      <a:pt x="0" y="64"/>
                      <a:pt x="0" y="64"/>
                      <a:pt x="0" y="64"/>
                    </a:cubicBezTo>
                    <a:cubicBezTo>
                      <a:pt x="0" y="298"/>
                      <a:pt x="0" y="298"/>
                      <a:pt x="0" y="298"/>
                    </a:cubicBezTo>
                    <a:cubicBezTo>
                      <a:pt x="0" y="334"/>
                      <a:pt x="29" y="362"/>
                      <a:pt x="64" y="362"/>
                    </a:cubicBezTo>
                    <a:cubicBezTo>
                      <a:pt x="64" y="362"/>
                      <a:pt x="64" y="362"/>
                      <a:pt x="64" y="362"/>
                    </a:cubicBezTo>
                    <a:cubicBezTo>
                      <a:pt x="298" y="362"/>
                      <a:pt x="298" y="362"/>
                      <a:pt x="298" y="362"/>
                    </a:cubicBezTo>
                    <a:cubicBezTo>
                      <a:pt x="298" y="362"/>
                      <a:pt x="298" y="362"/>
                      <a:pt x="298" y="362"/>
                    </a:cubicBezTo>
                    <a:cubicBezTo>
                      <a:pt x="334" y="362"/>
                      <a:pt x="362" y="334"/>
                      <a:pt x="362" y="298"/>
                    </a:cubicBezTo>
                    <a:cubicBezTo>
                      <a:pt x="362" y="298"/>
                      <a:pt x="362" y="298"/>
                      <a:pt x="362" y="298"/>
                    </a:cubicBezTo>
                    <a:cubicBezTo>
                      <a:pt x="362" y="64"/>
                      <a:pt x="362" y="64"/>
                      <a:pt x="362" y="64"/>
                    </a:cubicBezTo>
                    <a:cubicBezTo>
                      <a:pt x="363" y="29"/>
                      <a:pt x="334" y="0"/>
                      <a:pt x="298" y="0"/>
                    </a:cubicBezTo>
                    <a:cubicBezTo>
                      <a:pt x="298" y="0"/>
                      <a:pt x="298" y="0"/>
                      <a:pt x="298" y="0"/>
                    </a:cubicBezTo>
                    <a:cubicBezTo>
                      <a:pt x="64" y="0"/>
                      <a:pt x="64" y="0"/>
                      <a:pt x="64" y="0"/>
                    </a:cubicBezTo>
                    <a:cubicBezTo>
                      <a:pt x="64" y="0"/>
                      <a:pt x="64" y="0"/>
                      <a:pt x="64"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29">
                <a:extLst>
                  <a:ext uri="{FF2B5EF4-FFF2-40B4-BE49-F238E27FC236}">
                    <a16:creationId xmlns:a16="http://schemas.microsoft.com/office/drawing/2014/main" id="{803E4CED-C55C-4040-A816-16DF94887023}"/>
                  </a:ext>
                </a:extLst>
              </p:cNvPr>
              <p:cNvSpPr>
                <a:spLocks noChangeAspect="1" noEditPoints="1"/>
              </p:cNvSpPr>
              <p:nvPr/>
            </p:nvSpPr>
            <p:spPr bwMode="auto">
              <a:xfrm>
                <a:off x="3244911" y="6226818"/>
                <a:ext cx="125158" cy="152284"/>
              </a:xfrm>
              <a:custGeom>
                <a:avLst/>
                <a:gdLst>
                  <a:gd name="T0" fmla="*/ 482 w 552"/>
                  <a:gd name="T1" fmla="*/ 672 h 672"/>
                  <a:gd name="T2" fmla="*/ 486 w 552"/>
                  <a:gd name="T3" fmla="*/ 668 h 672"/>
                  <a:gd name="T4" fmla="*/ 69 w 552"/>
                  <a:gd name="T5" fmla="*/ 672 h 672"/>
                  <a:gd name="T6" fmla="*/ 73 w 552"/>
                  <a:gd name="T7" fmla="*/ 668 h 672"/>
                  <a:gd name="T8" fmla="*/ 0 w 552"/>
                  <a:gd name="T9" fmla="*/ 603 h 672"/>
                  <a:gd name="T10" fmla="*/ 224 w 552"/>
                  <a:gd name="T11" fmla="*/ 379 h 672"/>
                  <a:gd name="T12" fmla="*/ 327 w 552"/>
                  <a:gd name="T13" fmla="*/ 379 h 672"/>
                  <a:gd name="T14" fmla="*/ 551 w 552"/>
                  <a:gd name="T15" fmla="*/ 603 h 672"/>
                  <a:gd name="T16" fmla="*/ 486 w 552"/>
                  <a:gd name="T17" fmla="*/ 668 h 672"/>
                  <a:gd name="T18" fmla="*/ 482 w 552"/>
                  <a:gd name="T19" fmla="*/ 672 h 672"/>
                  <a:gd name="T20" fmla="*/ 280 w 552"/>
                  <a:gd name="T21" fmla="*/ 345 h 672"/>
                  <a:gd name="T22" fmla="*/ 108 w 552"/>
                  <a:gd name="T23" fmla="*/ 173 h 672"/>
                  <a:gd name="T24" fmla="*/ 280 w 552"/>
                  <a:gd name="T25" fmla="*/ 0 h 672"/>
                  <a:gd name="T26" fmla="*/ 452 w 552"/>
                  <a:gd name="T27" fmla="*/ 173 h 672"/>
                  <a:gd name="T28" fmla="*/ 277 w 552"/>
                  <a:gd name="T29" fmla="*/ 345 h 672"/>
                  <a:gd name="T30" fmla="*/ 280 w 552"/>
                  <a:gd name="T31" fmla="*/ 34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 h="672">
                    <a:moveTo>
                      <a:pt x="482" y="672"/>
                    </a:moveTo>
                    <a:cubicBezTo>
                      <a:pt x="486" y="668"/>
                      <a:pt x="486" y="668"/>
                      <a:pt x="486" y="668"/>
                    </a:cubicBezTo>
                    <a:cubicBezTo>
                      <a:pt x="69" y="672"/>
                      <a:pt x="69" y="672"/>
                      <a:pt x="69" y="672"/>
                    </a:cubicBezTo>
                    <a:cubicBezTo>
                      <a:pt x="73" y="668"/>
                      <a:pt x="73" y="668"/>
                      <a:pt x="73" y="668"/>
                    </a:cubicBezTo>
                    <a:cubicBezTo>
                      <a:pt x="35" y="668"/>
                      <a:pt x="0" y="641"/>
                      <a:pt x="0" y="603"/>
                    </a:cubicBezTo>
                    <a:cubicBezTo>
                      <a:pt x="0" y="479"/>
                      <a:pt x="100" y="379"/>
                      <a:pt x="224" y="379"/>
                    </a:cubicBezTo>
                    <a:cubicBezTo>
                      <a:pt x="327" y="379"/>
                      <a:pt x="327" y="379"/>
                      <a:pt x="327" y="379"/>
                    </a:cubicBezTo>
                    <a:cubicBezTo>
                      <a:pt x="451" y="379"/>
                      <a:pt x="551" y="479"/>
                      <a:pt x="551" y="603"/>
                    </a:cubicBezTo>
                    <a:cubicBezTo>
                      <a:pt x="552" y="641"/>
                      <a:pt x="525" y="668"/>
                      <a:pt x="486" y="668"/>
                    </a:cubicBezTo>
                    <a:cubicBezTo>
                      <a:pt x="482" y="672"/>
                      <a:pt x="482" y="672"/>
                      <a:pt x="482" y="672"/>
                    </a:cubicBezTo>
                    <a:close/>
                    <a:moveTo>
                      <a:pt x="280" y="345"/>
                    </a:moveTo>
                    <a:cubicBezTo>
                      <a:pt x="185" y="345"/>
                      <a:pt x="108" y="268"/>
                      <a:pt x="108" y="173"/>
                    </a:cubicBezTo>
                    <a:cubicBezTo>
                      <a:pt x="108" y="78"/>
                      <a:pt x="185" y="0"/>
                      <a:pt x="280" y="0"/>
                    </a:cubicBezTo>
                    <a:cubicBezTo>
                      <a:pt x="375" y="0"/>
                      <a:pt x="452" y="78"/>
                      <a:pt x="452" y="173"/>
                    </a:cubicBezTo>
                    <a:cubicBezTo>
                      <a:pt x="452" y="268"/>
                      <a:pt x="372" y="345"/>
                      <a:pt x="277" y="345"/>
                    </a:cubicBezTo>
                    <a:cubicBezTo>
                      <a:pt x="280" y="345"/>
                      <a:pt x="280" y="345"/>
                      <a:pt x="280" y="3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27" name="文本框 126">
              <a:extLst>
                <a:ext uri="{FF2B5EF4-FFF2-40B4-BE49-F238E27FC236}">
                  <a16:creationId xmlns:a16="http://schemas.microsoft.com/office/drawing/2014/main" id="{3D88E078-E1F3-4EA6-9786-12096C931283}"/>
                </a:ext>
              </a:extLst>
            </p:cNvPr>
            <p:cNvSpPr txBox="1"/>
            <p:nvPr/>
          </p:nvSpPr>
          <p:spPr>
            <a:xfrm>
              <a:off x="8087217" y="2472690"/>
              <a:ext cx="1058418" cy="2251065"/>
            </a:xfrm>
            <a:prstGeom prst="rect">
              <a:avLst/>
            </a:prstGeom>
            <a:noFill/>
          </p:spPr>
          <p:txBody>
            <a:bodyPr wrap="square" rtlCol="0">
              <a:spAutoFit/>
            </a:bodyPr>
            <a:lstStyle/>
            <a:p>
              <a:pPr>
                <a:lnSpc>
                  <a:spcPct val="200000"/>
                </a:lnSpc>
              </a:pPr>
              <a:r>
                <a:rPr lang="fr-FR" altLang="zh-CN" sz="1200">
                  <a:solidFill>
                    <a:srgbClr val="A0A0AA"/>
                  </a:solidFill>
                  <a:latin typeface="Arial" panose="020B0604020202020204" pitchFamily="34" charset="0"/>
                  <a:cs typeface="Arial" panose="020B0604020202020204" pitchFamily="34" charset="0"/>
                </a:rPr>
                <a:t>Pellentesque habitant morbi tristique senectus et netus et</a:t>
              </a:r>
              <a:endParaRPr lang="zh-CN" altLang="en-US" sz="1200">
                <a:solidFill>
                  <a:srgbClr val="A0A0AA"/>
                </a:solidFill>
                <a:latin typeface="Arial" panose="020B0604020202020204" pitchFamily="34" charset="0"/>
                <a:cs typeface="Arial" panose="020B0604020202020204" pitchFamily="34" charset="0"/>
              </a:endParaRPr>
            </a:p>
          </p:txBody>
        </p:sp>
        <p:sp>
          <p:nvSpPr>
            <p:cNvPr id="128" name="文本框 127">
              <a:extLst>
                <a:ext uri="{FF2B5EF4-FFF2-40B4-BE49-F238E27FC236}">
                  <a16:creationId xmlns:a16="http://schemas.microsoft.com/office/drawing/2014/main" id="{190D6169-3869-4E8C-ABB6-2983A6DDBFC5}"/>
                </a:ext>
              </a:extLst>
            </p:cNvPr>
            <p:cNvSpPr txBox="1"/>
            <p:nvPr/>
          </p:nvSpPr>
          <p:spPr>
            <a:xfrm>
              <a:off x="9007811" y="2472690"/>
              <a:ext cx="1058418" cy="2251065"/>
            </a:xfrm>
            <a:prstGeom prst="rect">
              <a:avLst/>
            </a:prstGeom>
            <a:noFill/>
          </p:spPr>
          <p:txBody>
            <a:bodyPr wrap="square" rtlCol="0">
              <a:spAutoFit/>
            </a:bodyPr>
            <a:lstStyle/>
            <a:p>
              <a:pPr algn="r">
                <a:lnSpc>
                  <a:spcPct val="200000"/>
                </a:lnSpc>
              </a:pPr>
              <a:r>
                <a:rPr lang="fr-FR" altLang="zh-CN" sz="1200">
                  <a:solidFill>
                    <a:srgbClr val="CFCFD6"/>
                  </a:solidFill>
                  <a:latin typeface="Arial" panose="020B0604020202020204" pitchFamily="34" charset="0"/>
                  <a:cs typeface="Arial" panose="020B0604020202020204" pitchFamily="34" charset="0"/>
                </a:rPr>
                <a:t>tristique senectus et netus et malesuada fames ac turpis</a:t>
              </a:r>
              <a:endParaRPr lang="zh-CN" altLang="en-US" sz="1200">
                <a:solidFill>
                  <a:srgbClr val="CFCFD6"/>
                </a:solidFill>
                <a:latin typeface="Arial" panose="020B0604020202020204" pitchFamily="34" charset="0"/>
                <a:cs typeface="Arial" panose="020B0604020202020204" pitchFamily="34" charset="0"/>
              </a:endParaRPr>
            </a:p>
          </p:txBody>
        </p:sp>
      </p:grpSp>
      <p:grpSp>
        <p:nvGrpSpPr>
          <p:cNvPr id="147" name="组合 146">
            <a:extLst>
              <a:ext uri="{FF2B5EF4-FFF2-40B4-BE49-F238E27FC236}">
                <a16:creationId xmlns:a16="http://schemas.microsoft.com/office/drawing/2014/main" id="{13D9ECB7-9715-417D-8815-E9FF0B38F063}"/>
              </a:ext>
            </a:extLst>
          </p:cNvPr>
          <p:cNvGrpSpPr/>
          <p:nvPr/>
        </p:nvGrpSpPr>
        <p:grpSpPr>
          <a:xfrm>
            <a:off x="9481187" y="2599582"/>
            <a:ext cx="2119262" cy="3849916"/>
            <a:chOff x="8018305" y="1455661"/>
            <a:chExt cx="2119262" cy="3849916"/>
          </a:xfrm>
        </p:grpSpPr>
        <p:sp>
          <p:nvSpPr>
            <p:cNvPr id="148" name="PA-图片 7">
              <a:extLst>
                <a:ext uri="{FF2B5EF4-FFF2-40B4-BE49-F238E27FC236}">
                  <a16:creationId xmlns:a16="http://schemas.microsoft.com/office/drawing/2014/main" id="{A1D35A34-849C-4DE3-9DB8-DEEB48F20E7D}"/>
                </a:ext>
              </a:extLst>
            </p:cNvPr>
            <p:cNvSpPr/>
            <p:nvPr>
              <p:custDataLst>
                <p:tags r:id="rId3"/>
              </p:custDataLst>
            </p:nvPr>
          </p:nvSpPr>
          <p:spPr>
            <a:xfrm>
              <a:off x="8018305" y="1455661"/>
              <a:ext cx="2116836" cy="3849916"/>
            </a:xfrm>
            <a:prstGeom prst="roundRect">
              <a:avLst>
                <a:gd name="adj" fmla="val 9089"/>
              </a:avLst>
            </a:prstGeom>
            <a:gradFill>
              <a:gsLst>
                <a:gs pos="30000">
                  <a:srgbClr val="010307"/>
                </a:gs>
                <a:gs pos="100000">
                  <a:srgbClr val="2B4147"/>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任意多边形: 形状 148">
              <a:extLst>
                <a:ext uri="{FF2B5EF4-FFF2-40B4-BE49-F238E27FC236}">
                  <a16:creationId xmlns:a16="http://schemas.microsoft.com/office/drawing/2014/main" id="{E2697014-F1CB-47C4-98E4-21F2CBC69C29}"/>
                </a:ext>
              </a:extLst>
            </p:cNvPr>
            <p:cNvSpPr/>
            <p:nvPr>
              <p:custDataLst>
                <p:tags r:id="rId4"/>
              </p:custDataLst>
            </p:nvPr>
          </p:nvSpPr>
          <p:spPr>
            <a:xfrm>
              <a:off x="8023853" y="1455661"/>
              <a:ext cx="2113714" cy="184666"/>
            </a:xfrm>
            <a:custGeom>
              <a:avLst/>
              <a:gdLst>
                <a:gd name="connsiteX0" fmla="*/ 190838 w 2113714"/>
                <a:gd name="connsiteY0" fmla="*/ 0 h 184666"/>
                <a:gd name="connsiteX1" fmla="*/ 1922876 w 2113714"/>
                <a:gd name="connsiteY1" fmla="*/ 0 h 184666"/>
                <a:gd name="connsiteX2" fmla="*/ 2100156 w 2113714"/>
                <a:gd name="connsiteY2" fmla="*/ 117509 h 184666"/>
                <a:gd name="connsiteX3" fmla="*/ 2113714 w 2113714"/>
                <a:gd name="connsiteY3" fmla="*/ 184666 h 184666"/>
                <a:gd name="connsiteX4" fmla="*/ 0 w 2113714"/>
                <a:gd name="connsiteY4" fmla="*/ 184666 h 184666"/>
                <a:gd name="connsiteX5" fmla="*/ 13559 w 2113714"/>
                <a:gd name="connsiteY5" fmla="*/ 117509 h 184666"/>
                <a:gd name="connsiteX6" fmla="*/ 190838 w 2113714"/>
                <a:gd name="connsiteY6"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3714" h="184666">
                  <a:moveTo>
                    <a:pt x="190838" y="0"/>
                  </a:moveTo>
                  <a:lnTo>
                    <a:pt x="1922876" y="0"/>
                  </a:lnTo>
                  <a:cubicBezTo>
                    <a:pt x="2002571" y="0"/>
                    <a:pt x="2070948" y="48454"/>
                    <a:pt x="2100156" y="117509"/>
                  </a:cubicBezTo>
                  <a:lnTo>
                    <a:pt x="2113714" y="184666"/>
                  </a:lnTo>
                  <a:lnTo>
                    <a:pt x="0" y="184666"/>
                  </a:lnTo>
                  <a:lnTo>
                    <a:pt x="13559" y="117509"/>
                  </a:lnTo>
                  <a:cubicBezTo>
                    <a:pt x="42767" y="48454"/>
                    <a:pt x="111144" y="0"/>
                    <a:pt x="190838" y="0"/>
                  </a:cubicBezTo>
                  <a:close/>
                </a:path>
              </a:pathLst>
            </a:custGeom>
            <a:gradFill flip="none" rotWithShape="1">
              <a:gsLst>
                <a:gs pos="40000">
                  <a:srgbClr val="58E2AD"/>
                </a:gs>
                <a:gs pos="60000">
                  <a:srgbClr val="70DDE8"/>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0" name="组合 149">
              <a:extLst>
                <a:ext uri="{FF2B5EF4-FFF2-40B4-BE49-F238E27FC236}">
                  <a16:creationId xmlns:a16="http://schemas.microsoft.com/office/drawing/2014/main" id="{7AEE8DE7-0893-4B47-94AA-B4D22FD1DDC8}"/>
                </a:ext>
              </a:extLst>
            </p:cNvPr>
            <p:cNvGrpSpPr/>
            <p:nvPr/>
          </p:nvGrpSpPr>
          <p:grpSpPr>
            <a:xfrm>
              <a:off x="9632226" y="1902189"/>
              <a:ext cx="416862" cy="132315"/>
              <a:chOff x="5726985" y="1059792"/>
              <a:chExt cx="340257" cy="108000"/>
            </a:xfrm>
            <a:gradFill>
              <a:gsLst>
                <a:gs pos="40000">
                  <a:srgbClr val="58E2AD"/>
                </a:gs>
                <a:gs pos="60000">
                  <a:srgbClr val="70DDE8"/>
                </a:gs>
              </a:gsLst>
              <a:lin ang="2700000" scaled="1"/>
            </a:gradFill>
          </p:grpSpPr>
          <p:grpSp>
            <p:nvGrpSpPr>
              <p:cNvPr id="169" name="组合 168">
                <a:extLst>
                  <a:ext uri="{FF2B5EF4-FFF2-40B4-BE49-F238E27FC236}">
                    <a16:creationId xmlns:a16="http://schemas.microsoft.com/office/drawing/2014/main" id="{616D85E6-798B-408A-965F-6F77AD9E4317}"/>
                  </a:ext>
                </a:extLst>
              </p:cNvPr>
              <p:cNvGrpSpPr>
                <a:grpSpLocks noChangeAspect="1"/>
              </p:cNvGrpSpPr>
              <p:nvPr/>
            </p:nvGrpSpPr>
            <p:grpSpPr>
              <a:xfrm>
                <a:off x="5726985" y="1088592"/>
                <a:ext cx="167119" cy="50400"/>
                <a:chOff x="8137529" y="1397739"/>
                <a:chExt cx="179059" cy="54000"/>
              </a:xfrm>
              <a:grpFill/>
            </p:grpSpPr>
            <p:sp>
              <p:nvSpPr>
                <p:cNvPr id="173" name="椭圆 172">
                  <a:extLst>
                    <a:ext uri="{FF2B5EF4-FFF2-40B4-BE49-F238E27FC236}">
                      <a16:creationId xmlns:a16="http://schemas.microsoft.com/office/drawing/2014/main" id="{5C8D38B6-D94F-47A4-BE54-C847115C8A2B}"/>
                    </a:ext>
                  </a:extLst>
                </p:cNvPr>
                <p:cNvSpPr/>
                <p:nvPr/>
              </p:nvSpPr>
              <p:spPr>
                <a:xfrm>
                  <a:off x="813752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4" name="椭圆 173">
                  <a:extLst>
                    <a:ext uri="{FF2B5EF4-FFF2-40B4-BE49-F238E27FC236}">
                      <a16:creationId xmlns:a16="http://schemas.microsoft.com/office/drawing/2014/main" id="{26CE5857-A40A-4C44-8C27-348A5FD4CD63}"/>
                    </a:ext>
                  </a:extLst>
                </p:cNvPr>
                <p:cNvSpPr>
                  <a:spLocks noChangeAspect="1"/>
                </p:cNvSpPr>
                <p:nvPr/>
              </p:nvSpPr>
              <p:spPr>
                <a:xfrm>
                  <a:off x="8200058" y="1397739"/>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5" name="椭圆 174">
                  <a:extLst>
                    <a:ext uri="{FF2B5EF4-FFF2-40B4-BE49-F238E27FC236}">
                      <a16:creationId xmlns:a16="http://schemas.microsoft.com/office/drawing/2014/main" id="{074FD0D2-6293-42DA-A451-6B4FA14317E3}"/>
                    </a:ext>
                  </a:extLst>
                </p:cNvPr>
                <p:cNvSpPr/>
                <p:nvPr/>
              </p:nvSpPr>
              <p:spPr>
                <a:xfrm>
                  <a:off x="827086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70" name="组合 169">
                <a:extLst>
                  <a:ext uri="{FF2B5EF4-FFF2-40B4-BE49-F238E27FC236}">
                    <a16:creationId xmlns:a16="http://schemas.microsoft.com/office/drawing/2014/main" id="{5B5571EB-103E-4657-9B36-094899C4FF24}"/>
                  </a:ext>
                </a:extLst>
              </p:cNvPr>
              <p:cNvGrpSpPr/>
              <p:nvPr/>
            </p:nvGrpSpPr>
            <p:grpSpPr>
              <a:xfrm>
                <a:off x="5959242" y="1059792"/>
                <a:ext cx="108000" cy="108000"/>
                <a:chOff x="5961590" y="1027456"/>
                <a:chExt cx="108000" cy="108000"/>
              </a:xfrm>
              <a:grpFill/>
            </p:grpSpPr>
            <p:sp>
              <p:nvSpPr>
                <p:cNvPr id="171" name="椭圆 170">
                  <a:extLst>
                    <a:ext uri="{FF2B5EF4-FFF2-40B4-BE49-F238E27FC236}">
                      <a16:creationId xmlns:a16="http://schemas.microsoft.com/office/drawing/2014/main" id="{CA5F41B1-FD6F-4106-A63A-A44206726103}"/>
                    </a:ext>
                  </a:extLst>
                </p:cNvPr>
                <p:cNvSpPr>
                  <a:spLocks noChangeAspect="1"/>
                </p:cNvSpPr>
                <p:nvPr/>
              </p:nvSpPr>
              <p:spPr>
                <a:xfrm>
                  <a:off x="5993736" y="1059602"/>
                  <a:ext cx="43709" cy="437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2" name="椭圆 171">
                  <a:extLst>
                    <a:ext uri="{FF2B5EF4-FFF2-40B4-BE49-F238E27FC236}">
                      <a16:creationId xmlns:a16="http://schemas.microsoft.com/office/drawing/2014/main" id="{69851DF0-2A00-4F49-9179-1CAEF4515DBC}"/>
                    </a:ext>
                  </a:extLst>
                </p:cNvPr>
                <p:cNvSpPr/>
                <p:nvPr/>
              </p:nvSpPr>
              <p:spPr>
                <a:xfrm>
                  <a:off x="5961590" y="1027456"/>
                  <a:ext cx="108000" cy="108000"/>
                </a:xfrm>
                <a:prstGeom prst="ellips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grpSp>
        </p:grpSp>
        <p:sp>
          <p:nvSpPr>
            <p:cNvPr id="151" name="文本框 150">
              <a:extLst>
                <a:ext uri="{FF2B5EF4-FFF2-40B4-BE49-F238E27FC236}">
                  <a16:creationId xmlns:a16="http://schemas.microsoft.com/office/drawing/2014/main" id="{84D08021-C2C8-4ED6-9AA1-958187048986}"/>
                </a:ext>
              </a:extLst>
            </p:cNvPr>
            <p:cNvSpPr txBox="1"/>
            <p:nvPr/>
          </p:nvSpPr>
          <p:spPr>
            <a:xfrm>
              <a:off x="8021339" y="1814458"/>
              <a:ext cx="1234434" cy="307777"/>
            </a:xfrm>
            <a:prstGeom prst="rect">
              <a:avLst/>
            </a:prstGeom>
            <a:noFill/>
          </p:spPr>
          <p:txBody>
            <a:bodyPr wrap="square" rtlCol="0">
              <a:spAutoFit/>
            </a:bodyPr>
            <a:lstStyle/>
            <a:p>
              <a:r>
                <a:rPr lang="fr-FR" altLang="zh-CN" sz="1400">
                  <a:gradFill>
                    <a:gsLst>
                      <a:gs pos="40000">
                        <a:srgbClr val="58E2AD"/>
                      </a:gs>
                      <a:gs pos="60000">
                        <a:srgbClr val="70DDE8"/>
                      </a:gs>
                    </a:gsLst>
                    <a:lin ang="2700000" scaled="1"/>
                  </a:gradFill>
                  <a:latin typeface="Arial" panose="020B0604020202020204" pitchFamily="34" charset="0"/>
                  <a:cs typeface="Arial" panose="020B0604020202020204" pitchFamily="34" charset="0"/>
                </a:rPr>
                <a:t>TEXT HERE</a:t>
              </a:r>
              <a:endParaRPr lang="zh-CN" altLang="en-US" sz="140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grpSp>
          <p:nvGrpSpPr>
            <p:cNvPr id="152" name="组合 151">
              <a:extLst>
                <a:ext uri="{FF2B5EF4-FFF2-40B4-BE49-F238E27FC236}">
                  <a16:creationId xmlns:a16="http://schemas.microsoft.com/office/drawing/2014/main" id="{A0BBA0B5-7280-4F64-81D1-9E3FB9EA3E8D}"/>
                </a:ext>
              </a:extLst>
            </p:cNvPr>
            <p:cNvGrpSpPr/>
            <p:nvPr/>
          </p:nvGrpSpPr>
          <p:grpSpPr>
            <a:xfrm>
              <a:off x="8114803" y="2285336"/>
              <a:ext cx="97848" cy="59531"/>
              <a:chOff x="7028138" y="1421606"/>
              <a:chExt cx="171158" cy="59531"/>
            </a:xfrm>
          </p:grpSpPr>
          <p:cxnSp>
            <p:nvCxnSpPr>
              <p:cNvPr id="166" name="直接连接符 165">
                <a:extLst>
                  <a:ext uri="{FF2B5EF4-FFF2-40B4-BE49-F238E27FC236}">
                    <a16:creationId xmlns:a16="http://schemas.microsoft.com/office/drawing/2014/main" id="{1E08BFB8-FBAF-43D7-A88E-62586537E333}"/>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67" name="直接连接符 166">
                <a:extLst>
                  <a:ext uri="{FF2B5EF4-FFF2-40B4-BE49-F238E27FC236}">
                    <a16:creationId xmlns:a16="http://schemas.microsoft.com/office/drawing/2014/main" id="{3727D9C8-7DB0-4E78-B14C-6C5680DFE78E}"/>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68" name="直接连接符 167">
                <a:extLst>
                  <a:ext uri="{FF2B5EF4-FFF2-40B4-BE49-F238E27FC236}">
                    <a16:creationId xmlns:a16="http://schemas.microsoft.com/office/drawing/2014/main" id="{4C0EF4A4-E439-4262-8FD2-89FDA61A047A}"/>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53" name="组合 152">
              <a:extLst>
                <a:ext uri="{FF2B5EF4-FFF2-40B4-BE49-F238E27FC236}">
                  <a16:creationId xmlns:a16="http://schemas.microsoft.com/office/drawing/2014/main" id="{37A8E2BA-B60F-4133-8523-916B5DF39858}"/>
                </a:ext>
              </a:extLst>
            </p:cNvPr>
            <p:cNvGrpSpPr/>
            <p:nvPr/>
          </p:nvGrpSpPr>
          <p:grpSpPr>
            <a:xfrm>
              <a:off x="9948770" y="2285336"/>
              <a:ext cx="97848" cy="59531"/>
              <a:chOff x="7028138" y="1421606"/>
              <a:chExt cx="171158" cy="59531"/>
            </a:xfrm>
          </p:grpSpPr>
          <p:cxnSp>
            <p:nvCxnSpPr>
              <p:cNvPr id="163" name="直接连接符 162">
                <a:extLst>
                  <a:ext uri="{FF2B5EF4-FFF2-40B4-BE49-F238E27FC236}">
                    <a16:creationId xmlns:a16="http://schemas.microsoft.com/office/drawing/2014/main" id="{B134AC47-7DB4-4C61-A65A-624E90C25BE4}"/>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64" name="直接连接符 163">
                <a:extLst>
                  <a:ext uri="{FF2B5EF4-FFF2-40B4-BE49-F238E27FC236}">
                    <a16:creationId xmlns:a16="http://schemas.microsoft.com/office/drawing/2014/main" id="{6DDCAC6E-6349-4E32-92A8-7785D2FEE996}"/>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165" name="直接连接符 164">
                <a:extLst>
                  <a:ext uri="{FF2B5EF4-FFF2-40B4-BE49-F238E27FC236}">
                    <a16:creationId xmlns:a16="http://schemas.microsoft.com/office/drawing/2014/main" id="{9D793250-32BB-4A5F-AF8C-4E78D3907DFA}"/>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154" name="文本框 153">
              <a:extLst>
                <a:ext uri="{FF2B5EF4-FFF2-40B4-BE49-F238E27FC236}">
                  <a16:creationId xmlns:a16="http://schemas.microsoft.com/office/drawing/2014/main" id="{8FB6C8BF-8778-4B24-992B-004D60DF9098}"/>
                </a:ext>
              </a:extLst>
            </p:cNvPr>
            <p:cNvSpPr txBox="1"/>
            <p:nvPr/>
          </p:nvSpPr>
          <p:spPr>
            <a:xfrm>
              <a:off x="8166335" y="2176602"/>
              <a:ext cx="1828752" cy="276999"/>
            </a:xfrm>
            <a:prstGeom prst="rect">
              <a:avLst/>
            </a:prstGeom>
            <a:noFill/>
          </p:spPr>
          <p:txBody>
            <a:bodyPr wrap="square" rtlCol="0">
              <a:spAutoFit/>
            </a:bodyPr>
            <a:lstStyle/>
            <a:p>
              <a:pPr algn="ctr"/>
              <a:r>
                <a:rPr lang="fr-FR" altLang="zh-CN" sz="1200">
                  <a:gradFill>
                    <a:gsLst>
                      <a:gs pos="40000">
                        <a:srgbClr val="58E2AD"/>
                      </a:gs>
                      <a:gs pos="60000">
                        <a:srgbClr val="70DDE8"/>
                      </a:gs>
                    </a:gsLst>
                    <a:lin ang="2700000" scaled="1"/>
                  </a:gradFill>
                  <a:latin typeface="Arial" panose="020B0604020202020204" pitchFamily="34" charset="0"/>
                  <a:cs typeface="Arial" panose="020B0604020202020204" pitchFamily="34" charset="0"/>
                </a:rPr>
                <a:t>morbi tristique senectus</a:t>
              </a:r>
              <a:endParaRPr lang="zh-CN" altLang="en-US" sz="120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grpSp>
          <p:nvGrpSpPr>
            <p:cNvPr id="155" name="组合 154">
              <a:extLst>
                <a:ext uri="{FF2B5EF4-FFF2-40B4-BE49-F238E27FC236}">
                  <a16:creationId xmlns:a16="http://schemas.microsoft.com/office/drawing/2014/main" id="{D3751022-1B41-4BD2-8D8F-B09093C7DC78}"/>
                </a:ext>
              </a:extLst>
            </p:cNvPr>
            <p:cNvGrpSpPr/>
            <p:nvPr/>
          </p:nvGrpSpPr>
          <p:grpSpPr>
            <a:xfrm>
              <a:off x="8274519" y="4990834"/>
              <a:ext cx="1612382" cy="152818"/>
              <a:chOff x="1757687" y="6226552"/>
              <a:chExt cx="1612382" cy="152818"/>
            </a:xfrm>
            <a:gradFill>
              <a:gsLst>
                <a:gs pos="40000">
                  <a:srgbClr val="58E2AD"/>
                </a:gs>
                <a:gs pos="60000">
                  <a:srgbClr val="70DDE8"/>
                </a:gs>
              </a:gsLst>
              <a:lin ang="2700000" scaled="1"/>
            </a:gradFill>
          </p:grpSpPr>
          <p:grpSp>
            <p:nvGrpSpPr>
              <p:cNvPr id="158" name="Group 14">
                <a:extLst>
                  <a:ext uri="{FF2B5EF4-FFF2-40B4-BE49-F238E27FC236}">
                    <a16:creationId xmlns:a16="http://schemas.microsoft.com/office/drawing/2014/main" id="{FB382EC9-960E-425E-8C2C-AC3B731BEA87}"/>
                  </a:ext>
                </a:extLst>
              </p:cNvPr>
              <p:cNvGrpSpPr>
                <a:grpSpLocks noChangeAspect="1"/>
              </p:cNvGrpSpPr>
              <p:nvPr/>
            </p:nvGrpSpPr>
            <p:grpSpPr bwMode="auto">
              <a:xfrm>
                <a:off x="1757687" y="6226552"/>
                <a:ext cx="153730" cy="152818"/>
                <a:chOff x="-4" y="-6"/>
                <a:chExt cx="1676" cy="1666"/>
              </a:xfrm>
              <a:grpFill/>
            </p:grpSpPr>
            <p:sp>
              <p:nvSpPr>
                <p:cNvPr id="161" name="Freeform 15">
                  <a:extLst>
                    <a:ext uri="{FF2B5EF4-FFF2-40B4-BE49-F238E27FC236}">
                      <a16:creationId xmlns:a16="http://schemas.microsoft.com/office/drawing/2014/main" id="{25388293-1447-4B19-8649-1AE8328A521C}"/>
                    </a:ext>
                  </a:extLst>
                </p:cNvPr>
                <p:cNvSpPr>
                  <a:spLocks/>
                </p:cNvSpPr>
                <p:nvPr/>
              </p:nvSpPr>
              <p:spPr bwMode="auto">
                <a:xfrm>
                  <a:off x="-4" y="-6"/>
                  <a:ext cx="1676" cy="750"/>
                </a:xfrm>
                <a:custGeom>
                  <a:avLst/>
                  <a:gdLst>
                    <a:gd name="T0" fmla="*/ 361 w 704"/>
                    <a:gd name="T1" fmla="*/ 42 h 315"/>
                    <a:gd name="T2" fmla="*/ 343 w 704"/>
                    <a:gd name="T3" fmla="*/ 42 h 315"/>
                    <a:gd name="T4" fmla="*/ 667 w 704"/>
                    <a:gd name="T5" fmla="*/ 302 h 315"/>
                    <a:gd name="T6" fmla="*/ 697 w 704"/>
                    <a:gd name="T7" fmla="*/ 299 h 315"/>
                    <a:gd name="T8" fmla="*/ 694 w 704"/>
                    <a:gd name="T9" fmla="*/ 269 h 315"/>
                    <a:gd name="T10" fmla="*/ 370 w 704"/>
                    <a:gd name="T11" fmla="*/ 8 h 315"/>
                    <a:gd name="T12" fmla="*/ 334 w 704"/>
                    <a:gd name="T13" fmla="*/ 9 h 315"/>
                    <a:gd name="T14" fmla="*/ 10 w 704"/>
                    <a:gd name="T15" fmla="*/ 274 h 315"/>
                    <a:gd name="T16" fmla="*/ 7 w 704"/>
                    <a:gd name="T17" fmla="*/ 304 h 315"/>
                    <a:gd name="T18" fmla="*/ 37 w 704"/>
                    <a:gd name="T19" fmla="*/ 307 h 315"/>
                    <a:gd name="T20" fmla="*/ 37 w 704"/>
                    <a:gd name="T21" fmla="*/ 307 h 315"/>
                    <a:gd name="T22" fmla="*/ 361 w 704"/>
                    <a:gd name="T23" fmla="*/ 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4" h="315">
                      <a:moveTo>
                        <a:pt x="361" y="42"/>
                      </a:moveTo>
                      <a:cubicBezTo>
                        <a:pt x="356" y="46"/>
                        <a:pt x="348" y="46"/>
                        <a:pt x="343" y="42"/>
                      </a:cubicBezTo>
                      <a:cubicBezTo>
                        <a:pt x="667" y="302"/>
                        <a:pt x="667" y="302"/>
                        <a:pt x="667" y="302"/>
                      </a:cubicBezTo>
                      <a:cubicBezTo>
                        <a:pt x="676" y="310"/>
                        <a:pt x="690" y="308"/>
                        <a:pt x="697" y="299"/>
                      </a:cubicBezTo>
                      <a:cubicBezTo>
                        <a:pt x="704" y="290"/>
                        <a:pt x="703" y="276"/>
                        <a:pt x="694" y="269"/>
                      </a:cubicBezTo>
                      <a:cubicBezTo>
                        <a:pt x="370" y="8"/>
                        <a:pt x="370" y="8"/>
                        <a:pt x="370" y="8"/>
                      </a:cubicBezTo>
                      <a:cubicBezTo>
                        <a:pt x="359" y="0"/>
                        <a:pt x="344" y="0"/>
                        <a:pt x="334" y="9"/>
                      </a:cubicBezTo>
                      <a:cubicBezTo>
                        <a:pt x="10" y="274"/>
                        <a:pt x="10" y="274"/>
                        <a:pt x="10" y="274"/>
                      </a:cubicBezTo>
                      <a:cubicBezTo>
                        <a:pt x="1" y="282"/>
                        <a:pt x="0" y="295"/>
                        <a:pt x="7" y="304"/>
                      </a:cubicBezTo>
                      <a:cubicBezTo>
                        <a:pt x="15" y="314"/>
                        <a:pt x="28" y="315"/>
                        <a:pt x="37" y="307"/>
                      </a:cubicBezTo>
                      <a:cubicBezTo>
                        <a:pt x="37" y="307"/>
                        <a:pt x="37" y="307"/>
                        <a:pt x="37" y="307"/>
                      </a:cubicBezTo>
                      <a:lnTo>
                        <a:pt x="36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
                  <a:extLst>
                    <a:ext uri="{FF2B5EF4-FFF2-40B4-BE49-F238E27FC236}">
                      <a16:creationId xmlns:a16="http://schemas.microsoft.com/office/drawing/2014/main" id="{B691A45B-5BE2-4071-B2E7-8FBAE6291DC8}"/>
                    </a:ext>
                  </a:extLst>
                </p:cNvPr>
                <p:cNvSpPr>
                  <a:spLocks/>
                </p:cNvSpPr>
                <p:nvPr/>
              </p:nvSpPr>
              <p:spPr bwMode="auto">
                <a:xfrm>
                  <a:off x="-4" y="277"/>
                  <a:ext cx="1676" cy="1383"/>
                </a:xfrm>
                <a:custGeom>
                  <a:avLst/>
                  <a:gdLst>
                    <a:gd name="T0" fmla="*/ 694 w 704"/>
                    <a:gd name="T1" fmla="*/ 268 h 581"/>
                    <a:gd name="T2" fmla="*/ 370 w 704"/>
                    <a:gd name="T3" fmla="*/ 8 h 581"/>
                    <a:gd name="T4" fmla="*/ 334 w 704"/>
                    <a:gd name="T5" fmla="*/ 8 h 581"/>
                    <a:gd name="T6" fmla="*/ 10 w 704"/>
                    <a:gd name="T7" fmla="*/ 274 h 581"/>
                    <a:gd name="T8" fmla="*/ 7 w 704"/>
                    <a:gd name="T9" fmla="*/ 304 h 581"/>
                    <a:gd name="T10" fmla="*/ 7 w 704"/>
                    <a:gd name="T11" fmla="*/ 304 h 581"/>
                    <a:gd name="T12" fmla="*/ 37 w 704"/>
                    <a:gd name="T13" fmla="*/ 307 h 581"/>
                    <a:gd name="T14" fmla="*/ 37 w 704"/>
                    <a:gd name="T15" fmla="*/ 307 h 581"/>
                    <a:gd name="T16" fmla="*/ 83 w 704"/>
                    <a:gd name="T17" fmla="*/ 269 h 581"/>
                    <a:gd name="T18" fmla="*/ 83 w 704"/>
                    <a:gd name="T19" fmla="*/ 516 h 581"/>
                    <a:gd name="T20" fmla="*/ 148 w 704"/>
                    <a:gd name="T21" fmla="*/ 581 h 581"/>
                    <a:gd name="T22" fmla="*/ 304 w 704"/>
                    <a:gd name="T23" fmla="*/ 581 h 581"/>
                    <a:gd name="T24" fmla="*/ 304 w 704"/>
                    <a:gd name="T25" fmla="*/ 412 h 581"/>
                    <a:gd name="T26" fmla="*/ 314 w 704"/>
                    <a:gd name="T27" fmla="*/ 401 h 581"/>
                    <a:gd name="T28" fmla="*/ 390 w 704"/>
                    <a:gd name="T29" fmla="*/ 401 h 581"/>
                    <a:gd name="T30" fmla="*/ 400 w 704"/>
                    <a:gd name="T31" fmla="*/ 412 h 581"/>
                    <a:gd name="T32" fmla="*/ 400 w 704"/>
                    <a:gd name="T33" fmla="*/ 581 h 581"/>
                    <a:gd name="T34" fmla="*/ 556 w 704"/>
                    <a:gd name="T35" fmla="*/ 581 h 581"/>
                    <a:gd name="T36" fmla="*/ 621 w 704"/>
                    <a:gd name="T37" fmla="*/ 516 h 581"/>
                    <a:gd name="T38" fmla="*/ 621 w 704"/>
                    <a:gd name="T39" fmla="*/ 265 h 581"/>
                    <a:gd name="T40" fmla="*/ 667 w 704"/>
                    <a:gd name="T41" fmla="*/ 302 h 581"/>
                    <a:gd name="T42" fmla="*/ 697 w 704"/>
                    <a:gd name="T43" fmla="*/ 298 h 581"/>
                    <a:gd name="T44" fmla="*/ 697 w 704"/>
                    <a:gd name="T45" fmla="*/ 298 h 581"/>
                    <a:gd name="T46" fmla="*/ 694 w 704"/>
                    <a:gd name="T47" fmla="*/ 26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581">
                      <a:moveTo>
                        <a:pt x="694" y="268"/>
                      </a:moveTo>
                      <a:cubicBezTo>
                        <a:pt x="370" y="8"/>
                        <a:pt x="370" y="8"/>
                        <a:pt x="370" y="8"/>
                      </a:cubicBezTo>
                      <a:cubicBezTo>
                        <a:pt x="359" y="0"/>
                        <a:pt x="344" y="0"/>
                        <a:pt x="334" y="8"/>
                      </a:cubicBezTo>
                      <a:cubicBezTo>
                        <a:pt x="10" y="274"/>
                        <a:pt x="10" y="274"/>
                        <a:pt x="10" y="274"/>
                      </a:cubicBezTo>
                      <a:cubicBezTo>
                        <a:pt x="1" y="281"/>
                        <a:pt x="0" y="295"/>
                        <a:pt x="7" y="304"/>
                      </a:cubicBezTo>
                      <a:cubicBezTo>
                        <a:pt x="7" y="304"/>
                        <a:pt x="7" y="304"/>
                        <a:pt x="7" y="304"/>
                      </a:cubicBezTo>
                      <a:cubicBezTo>
                        <a:pt x="15" y="313"/>
                        <a:pt x="28" y="314"/>
                        <a:pt x="37" y="307"/>
                      </a:cubicBezTo>
                      <a:cubicBezTo>
                        <a:pt x="37" y="307"/>
                        <a:pt x="37" y="307"/>
                        <a:pt x="37" y="307"/>
                      </a:cubicBezTo>
                      <a:cubicBezTo>
                        <a:pt x="83" y="269"/>
                        <a:pt x="83" y="269"/>
                        <a:pt x="83" y="269"/>
                      </a:cubicBezTo>
                      <a:cubicBezTo>
                        <a:pt x="83" y="516"/>
                        <a:pt x="83" y="516"/>
                        <a:pt x="83" y="516"/>
                      </a:cubicBezTo>
                      <a:cubicBezTo>
                        <a:pt x="83" y="552"/>
                        <a:pt x="112" y="581"/>
                        <a:pt x="148" y="581"/>
                      </a:cubicBezTo>
                      <a:cubicBezTo>
                        <a:pt x="304" y="581"/>
                        <a:pt x="304" y="581"/>
                        <a:pt x="304" y="581"/>
                      </a:cubicBezTo>
                      <a:cubicBezTo>
                        <a:pt x="304" y="412"/>
                        <a:pt x="304" y="412"/>
                        <a:pt x="304" y="412"/>
                      </a:cubicBezTo>
                      <a:cubicBezTo>
                        <a:pt x="304" y="406"/>
                        <a:pt x="308" y="401"/>
                        <a:pt x="314" y="401"/>
                      </a:cubicBezTo>
                      <a:cubicBezTo>
                        <a:pt x="390" y="401"/>
                        <a:pt x="390" y="401"/>
                        <a:pt x="390" y="401"/>
                      </a:cubicBezTo>
                      <a:cubicBezTo>
                        <a:pt x="396" y="401"/>
                        <a:pt x="400" y="406"/>
                        <a:pt x="400" y="412"/>
                      </a:cubicBezTo>
                      <a:cubicBezTo>
                        <a:pt x="400" y="581"/>
                        <a:pt x="400" y="581"/>
                        <a:pt x="400" y="581"/>
                      </a:cubicBezTo>
                      <a:cubicBezTo>
                        <a:pt x="556" y="581"/>
                        <a:pt x="556" y="581"/>
                        <a:pt x="556" y="581"/>
                      </a:cubicBezTo>
                      <a:cubicBezTo>
                        <a:pt x="592" y="581"/>
                        <a:pt x="621" y="552"/>
                        <a:pt x="621" y="516"/>
                      </a:cubicBezTo>
                      <a:cubicBezTo>
                        <a:pt x="621" y="265"/>
                        <a:pt x="621" y="265"/>
                        <a:pt x="621" y="265"/>
                      </a:cubicBezTo>
                      <a:cubicBezTo>
                        <a:pt x="667" y="302"/>
                        <a:pt x="667" y="302"/>
                        <a:pt x="667" y="302"/>
                      </a:cubicBezTo>
                      <a:cubicBezTo>
                        <a:pt x="676" y="309"/>
                        <a:pt x="690" y="308"/>
                        <a:pt x="697" y="298"/>
                      </a:cubicBezTo>
                      <a:cubicBezTo>
                        <a:pt x="697" y="298"/>
                        <a:pt x="697" y="298"/>
                        <a:pt x="697" y="298"/>
                      </a:cubicBezTo>
                      <a:cubicBezTo>
                        <a:pt x="704" y="289"/>
                        <a:pt x="703" y="275"/>
                        <a:pt x="694"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59" name="Freeform 25">
                <a:extLst>
                  <a:ext uri="{FF2B5EF4-FFF2-40B4-BE49-F238E27FC236}">
                    <a16:creationId xmlns:a16="http://schemas.microsoft.com/office/drawing/2014/main" id="{B0D0E6EC-F444-401D-9382-0F1A0AE49BD9}"/>
                  </a:ext>
                </a:extLst>
              </p:cNvPr>
              <p:cNvSpPr>
                <a:spLocks noChangeAspect="1" noEditPoints="1"/>
              </p:cNvSpPr>
              <p:nvPr/>
            </p:nvSpPr>
            <p:spPr bwMode="auto">
              <a:xfrm>
                <a:off x="2500502" y="6226858"/>
                <a:ext cx="152278" cy="152204"/>
              </a:xfrm>
              <a:custGeom>
                <a:avLst/>
                <a:gdLst>
                  <a:gd name="T0" fmla="*/ 438 w 800"/>
                  <a:gd name="T1" fmla="*/ 64 h 800"/>
                  <a:gd name="T2" fmla="*/ 438 w 800"/>
                  <a:gd name="T3" fmla="*/ 298 h 800"/>
                  <a:gd name="T4" fmla="*/ 502 w 800"/>
                  <a:gd name="T5" fmla="*/ 362 h 800"/>
                  <a:gd name="T6" fmla="*/ 736 w 800"/>
                  <a:gd name="T7" fmla="*/ 362 h 800"/>
                  <a:gd name="T8" fmla="*/ 800 w 800"/>
                  <a:gd name="T9" fmla="*/ 298 h 800"/>
                  <a:gd name="T10" fmla="*/ 736 w 800"/>
                  <a:gd name="T11" fmla="*/ 0 h 800"/>
                  <a:gd name="T12" fmla="*/ 502 w 800"/>
                  <a:gd name="T13" fmla="*/ 0 h 800"/>
                  <a:gd name="T14" fmla="*/ 64 w 800"/>
                  <a:gd name="T15" fmla="*/ 437 h 800"/>
                  <a:gd name="T16" fmla="*/ 0 w 800"/>
                  <a:gd name="T17" fmla="*/ 502 h 800"/>
                  <a:gd name="T18" fmla="*/ 64 w 800"/>
                  <a:gd name="T19" fmla="*/ 800 h 800"/>
                  <a:gd name="T20" fmla="*/ 298 w 800"/>
                  <a:gd name="T21" fmla="*/ 800 h 800"/>
                  <a:gd name="T22" fmla="*/ 362 w 800"/>
                  <a:gd name="T23" fmla="*/ 736 h 800"/>
                  <a:gd name="T24" fmla="*/ 362 w 800"/>
                  <a:gd name="T25" fmla="*/ 502 h 800"/>
                  <a:gd name="T26" fmla="*/ 298 w 800"/>
                  <a:gd name="T27" fmla="*/ 438 h 800"/>
                  <a:gd name="T28" fmla="*/ 64 w 800"/>
                  <a:gd name="T29" fmla="*/ 437 h 800"/>
                  <a:gd name="T30" fmla="*/ 502 w 800"/>
                  <a:gd name="T31" fmla="*/ 437 h 800"/>
                  <a:gd name="T32" fmla="*/ 438 w 800"/>
                  <a:gd name="T33" fmla="*/ 502 h 800"/>
                  <a:gd name="T34" fmla="*/ 502 w 800"/>
                  <a:gd name="T35" fmla="*/ 800 h 800"/>
                  <a:gd name="T36" fmla="*/ 736 w 800"/>
                  <a:gd name="T37" fmla="*/ 800 h 800"/>
                  <a:gd name="T38" fmla="*/ 800 w 800"/>
                  <a:gd name="T39" fmla="*/ 736 h 800"/>
                  <a:gd name="T40" fmla="*/ 800 w 800"/>
                  <a:gd name="T41" fmla="*/ 502 h 800"/>
                  <a:gd name="T42" fmla="*/ 736 w 800"/>
                  <a:gd name="T43" fmla="*/ 438 h 800"/>
                  <a:gd name="T44" fmla="*/ 502 w 800"/>
                  <a:gd name="T45" fmla="*/ 437 h 800"/>
                  <a:gd name="T46" fmla="*/ 298 w 800"/>
                  <a:gd name="T47" fmla="*/ 437 h 800"/>
                  <a:gd name="T48" fmla="*/ 64 w 800"/>
                  <a:gd name="T49" fmla="*/ 0 h 800"/>
                  <a:gd name="T50" fmla="*/ 0 w 800"/>
                  <a:gd name="T51" fmla="*/ 64 h 800"/>
                  <a:gd name="T52" fmla="*/ 64 w 800"/>
                  <a:gd name="T53" fmla="*/ 362 h 800"/>
                  <a:gd name="T54" fmla="*/ 298 w 800"/>
                  <a:gd name="T55" fmla="*/ 362 h 800"/>
                  <a:gd name="T56" fmla="*/ 362 w 800"/>
                  <a:gd name="T57" fmla="*/ 298 h 800"/>
                  <a:gd name="T58" fmla="*/ 362 w 800"/>
                  <a:gd name="T59" fmla="*/ 64 h 800"/>
                  <a:gd name="T60" fmla="*/ 298 w 800"/>
                  <a:gd name="T61" fmla="*/ 0 h 800"/>
                  <a:gd name="T62" fmla="*/ 64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02" y="0"/>
                    </a:moveTo>
                    <a:cubicBezTo>
                      <a:pt x="466" y="0"/>
                      <a:pt x="438" y="29"/>
                      <a:pt x="438" y="64"/>
                    </a:cubicBezTo>
                    <a:cubicBezTo>
                      <a:pt x="438" y="64"/>
                      <a:pt x="438" y="64"/>
                      <a:pt x="438" y="64"/>
                    </a:cubicBezTo>
                    <a:cubicBezTo>
                      <a:pt x="438" y="298"/>
                      <a:pt x="438" y="298"/>
                      <a:pt x="438" y="298"/>
                    </a:cubicBezTo>
                    <a:cubicBezTo>
                      <a:pt x="437" y="334"/>
                      <a:pt x="466" y="362"/>
                      <a:pt x="502" y="362"/>
                    </a:cubicBezTo>
                    <a:cubicBezTo>
                      <a:pt x="502" y="362"/>
                      <a:pt x="502" y="362"/>
                      <a:pt x="502" y="362"/>
                    </a:cubicBezTo>
                    <a:cubicBezTo>
                      <a:pt x="736" y="362"/>
                      <a:pt x="736" y="362"/>
                      <a:pt x="736" y="362"/>
                    </a:cubicBezTo>
                    <a:cubicBezTo>
                      <a:pt x="736" y="362"/>
                      <a:pt x="736" y="362"/>
                      <a:pt x="736" y="362"/>
                    </a:cubicBezTo>
                    <a:cubicBezTo>
                      <a:pt x="771" y="362"/>
                      <a:pt x="800" y="334"/>
                      <a:pt x="800" y="298"/>
                    </a:cubicBezTo>
                    <a:cubicBezTo>
                      <a:pt x="800" y="298"/>
                      <a:pt x="800" y="298"/>
                      <a:pt x="800" y="298"/>
                    </a:cubicBezTo>
                    <a:cubicBezTo>
                      <a:pt x="800" y="64"/>
                      <a:pt x="800" y="64"/>
                      <a:pt x="800" y="64"/>
                    </a:cubicBezTo>
                    <a:cubicBezTo>
                      <a:pt x="800" y="29"/>
                      <a:pt x="771" y="0"/>
                      <a:pt x="736" y="0"/>
                    </a:cubicBezTo>
                    <a:cubicBezTo>
                      <a:pt x="736" y="0"/>
                      <a:pt x="736" y="0"/>
                      <a:pt x="736" y="0"/>
                    </a:cubicBezTo>
                    <a:cubicBezTo>
                      <a:pt x="502" y="0"/>
                      <a:pt x="502" y="0"/>
                      <a:pt x="502" y="0"/>
                    </a:cubicBezTo>
                    <a:cubicBezTo>
                      <a:pt x="502" y="0"/>
                      <a:pt x="502" y="0"/>
                      <a:pt x="502" y="0"/>
                    </a:cubicBezTo>
                    <a:moveTo>
                      <a:pt x="64" y="437"/>
                    </a:moveTo>
                    <a:cubicBezTo>
                      <a:pt x="29" y="437"/>
                      <a:pt x="0" y="466"/>
                      <a:pt x="0" y="502"/>
                    </a:cubicBezTo>
                    <a:cubicBezTo>
                      <a:pt x="0" y="502"/>
                      <a:pt x="0" y="502"/>
                      <a:pt x="0" y="502"/>
                    </a:cubicBezTo>
                    <a:cubicBezTo>
                      <a:pt x="0" y="736"/>
                      <a:pt x="0" y="736"/>
                      <a:pt x="0" y="736"/>
                    </a:cubicBezTo>
                    <a:cubicBezTo>
                      <a:pt x="0" y="771"/>
                      <a:pt x="29" y="800"/>
                      <a:pt x="64" y="800"/>
                    </a:cubicBezTo>
                    <a:cubicBezTo>
                      <a:pt x="64" y="800"/>
                      <a:pt x="64" y="800"/>
                      <a:pt x="64" y="800"/>
                    </a:cubicBezTo>
                    <a:cubicBezTo>
                      <a:pt x="298" y="800"/>
                      <a:pt x="298" y="800"/>
                      <a:pt x="298" y="800"/>
                    </a:cubicBezTo>
                    <a:cubicBezTo>
                      <a:pt x="298" y="800"/>
                      <a:pt x="298" y="800"/>
                      <a:pt x="298" y="800"/>
                    </a:cubicBezTo>
                    <a:cubicBezTo>
                      <a:pt x="334" y="800"/>
                      <a:pt x="362" y="771"/>
                      <a:pt x="362" y="736"/>
                    </a:cubicBezTo>
                    <a:cubicBezTo>
                      <a:pt x="362" y="736"/>
                      <a:pt x="362" y="736"/>
                      <a:pt x="362" y="736"/>
                    </a:cubicBezTo>
                    <a:cubicBezTo>
                      <a:pt x="362" y="502"/>
                      <a:pt x="362" y="502"/>
                      <a:pt x="362" y="502"/>
                    </a:cubicBezTo>
                    <a:cubicBezTo>
                      <a:pt x="363" y="466"/>
                      <a:pt x="334" y="438"/>
                      <a:pt x="298" y="438"/>
                    </a:cubicBezTo>
                    <a:cubicBezTo>
                      <a:pt x="298" y="438"/>
                      <a:pt x="298" y="438"/>
                      <a:pt x="298" y="438"/>
                    </a:cubicBezTo>
                    <a:cubicBezTo>
                      <a:pt x="298" y="437"/>
                      <a:pt x="298" y="437"/>
                      <a:pt x="298" y="437"/>
                    </a:cubicBezTo>
                    <a:cubicBezTo>
                      <a:pt x="64" y="437"/>
                      <a:pt x="64" y="437"/>
                      <a:pt x="64" y="437"/>
                    </a:cubicBezTo>
                    <a:cubicBezTo>
                      <a:pt x="64" y="437"/>
                      <a:pt x="64" y="437"/>
                      <a:pt x="64" y="437"/>
                    </a:cubicBezTo>
                    <a:moveTo>
                      <a:pt x="502" y="437"/>
                    </a:moveTo>
                    <a:cubicBezTo>
                      <a:pt x="466" y="437"/>
                      <a:pt x="438" y="466"/>
                      <a:pt x="438" y="502"/>
                    </a:cubicBezTo>
                    <a:cubicBezTo>
                      <a:pt x="438" y="502"/>
                      <a:pt x="438" y="502"/>
                      <a:pt x="438" y="502"/>
                    </a:cubicBezTo>
                    <a:cubicBezTo>
                      <a:pt x="438" y="736"/>
                      <a:pt x="438" y="736"/>
                      <a:pt x="438" y="736"/>
                    </a:cubicBezTo>
                    <a:cubicBezTo>
                      <a:pt x="437" y="771"/>
                      <a:pt x="466" y="800"/>
                      <a:pt x="502" y="800"/>
                    </a:cubicBezTo>
                    <a:cubicBezTo>
                      <a:pt x="502" y="800"/>
                      <a:pt x="502" y="800"/>
                      <a:pt x="502" y="800"/>
                    </a:cubicBezTo>
                    <a:cubicBezTo>
                      <a:pt x="736" y="800"/>
                      <a:pt x="736" y="800"/>
                      <a:pt x="736" y="800"/>
                    </a:cubicBezTo>
                    <a:cubicBezTo>
                      <a:pt x="736" y="800"/>
                      <a:pt x="736" y="800"/>
                      <a:pt x="736" y="800"/>
                    </a:cubicBezTo>
                    <a:cubicBezTo>
                      <a:pt x="771" y="800"/>
                      <a:pt x="800" y="771"/>
                      <a:pt x="800" y="736"/>
                    </a:cubicBezTo>
                    <a:cubicBezTo>
                      <a:pt x="800" y="736"/>
                      <a:pt x="800" y="736"/>
                      <a:pt x="800" y="736"/>
                    </a:cubicBezTo>
                    <a:cubicBezTo>
                      <a:pt x="800" y="502"/>
                      <a:pt x="800" y="502"/>
                      <a:pt x="800" y="502"/>
                    </a:cubicBezTo>
                    <a:cubicBezTo>
                      <a:pt x="800" y="466"/>
                      <a:pt x="771" y="438"/>
                      <a:pt x="736" y="438"/>
                    </a:cubicBezTo>
                    <a:cubicBezTo>
                      <a:pt x="736" y="438"/>
                      <a:pt x="736" y="438"/>
                      <a:pt x="736" y="438"/>
                    </a:cubicBezTo>
                    <a:cubicBezTo>
                      <a:pt x="736" y="437"/>
                      <a:pt x="736" y="437"/>
                      <a:pt x="736" y="437"/>
                    </a:cubicBezTo>
                    <a:cubicBezTo>
                      <a:pt x="502" y="437"/>
                      <a:pt x="502" y="437"/>
                      <a:pt x="502" y="437"/>
                    </a:cubicBezTo>
                    <a:cubicBezTo>
                      <a:pt x="502" y="437"/>
                      <a:pt x="502" y="437"/>
                      <a:pt x="502" y="437"/>
                    </a:cubicBezTo>
                    <a:moveTo>
                      <a:pt x="298" y="437"/>
                    </a:moveTo>
                    <a:cubicBezTo>
                      <a:pt x="298" y="437"/>
                      <a:pt x="298" y="437"/>
                      <a:pt x="298" y="437"/>
                    </a:cubicBezTo>
                    <a:moveTo>
                      <a:pt x="64" y="0"/>
                    </a:moveTo>
                    <a:cubicBezTo>
                      <a:pt x="29" y="0"/>
                      <a:pt x="0" y="29"/>
                      <a:pt x="0" y="64"/>
                    </a:cubicBezTo>
                    <a:cubicBezTo>
                      <a:pt x="0" y="64"/>
                      <a:pt x="0" y="64"/>
                      <a:pt x="0" y="64"/>
                    </a:cubicBezTo>
                    <a:cubicBezTo>
                      <a:pt x="0" y="298"/>
                      <a:pt x="0" y="298"/>
                      <a:pt x="0" y="298"/>
                    </a:cubicBezTo>
                    <a:cubicBezTo>
                      <a:pt x="0" y="334"/>
                      <a:pt x="29" y="362"/>
                      <a:pt x="64" y="362"/>
                    </a:cubicBezTo>
                    <a:cubicBezTo>
                      <a:pt x="64" y="362"/>
                      <a:pt x="64" y="362"/>
                      <a:pt x="64" y="362"/>
                    </a:cubicBezTo>
                    <a:cubicBezTo>
                      <a:pt x="298" y="362"/>
                      <a:pt x="298" y="362"/>
                      <a:pt x="298" y="362"/>
                    </a:cubicBezTo>
                    <a:cubicBezTo>
                      <a:pt x="298" y="362"/>
                      <a:pt x="298" y="362"/>
                      <a:pt x="298" y="362"/>
                    </a:cubicBezTo>
                    <a:cubicBezTo>
                      <a:pt x="334" y="362"/>
                      <a:pt x="362" y="334"/>
                      <a:pt x="362" y="298"/>
                    </a:cubicBezTo>
                    <a:cubicBezTo>
                      <a:pt x="362" y="298"/>
                      <a:pt x="362" y="298"/>
                      <a:pt x="362" y="298"/>
                    </a:cubicBezTo>
                    <a:cubicBezTo>
                      <a:pt x="362" y="64"/>
                      <a:pt x="362" y="64"/>
                      <a:pt x="362" y="64"/>
                    </a:cubicBezTo>
                    <a:cubicBezTo>
                      <a:pt x="363" y="29"/>
                      <a:pt x="334" y="0"/>
                      <a:pt x="298" y="0"/>
                    </a:cubicBezTo>
                    <a:cubicBezTo>
                      <a:pt x="298" y="0"/>
                      <a:pt x="298" y="0"/>
                      <a:pt x="298" y="0"/>
                    </a:cubicBezTo>
                    <a:cubicBezTo>
                      <a:pt x="64" y="0"/>
                      <a:pt x="64" y="0"/>
                      <a:pt x="64" y="0"/>
                    </a:cubicBezTo>
                    <a:cubicBezTo>
                      <a:pt x="64" y="0"/>
                      <a:pt x="64" y="0"/>
                      <a:pt x="64"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0" name="Freeform 29">
                <a:extLst>
                  <a:ext uri="{FF2B5EF4-FFF2-40B4-BE49-F238E27FC236}">
                    <a16:creationId xmlns:a16="http://schemas.microsoft.com/office/drawing/2014/main" id="{D57FE4E0-9964-46EE-845F-61BE66265F43}"/>
                  </a:ext>
                </a:extLst>
              </p:cNvPr>
              <p:cNvSpPr>
                <a:spLocks noChangeAspect="1" noEditPoints="1"/>
              </p:cNvSpPr>
              <p:nvPr/>
            </p:nvSpPr>
            <p:spPr bwMode="auto">
              <a:xfrm>
                <a:off x="3244911" y="6226818"/>
                <a:ext cx="125158" cy="152284"/>
              </a:xfrm>
              <a:custGeom>
                <a:avLst/>
                <a:gdLst>
                  <a:gd name="T0" fmla="*/ 482 w 552"/>
                  <a:gd name="T1" fmla="*/ 672 h 672"/>
                  <a:gd name="T2" fmla="*/ 486 w 552"/>
                  <a:gd name="T3" fmla="*/ 668 h 672"/>
                  <a:gd name="T4" fmla="*/ 69 w 552"/>
                  <a:gd name="T5" fmla="*/ 672 h 672"/>
                  <a:gd name="T6" fmla="*/ 73 w 552"/>
                  <a:gd name="T7" fmla="*/ 668 h 672"/>
                  <a:gd name="T8" fmla="*/ 0 w 552"/>
                  <a:gd name="T9" fmla="*/ 603 h 672"/>
                  <a:gd name="T10" fmla="*/ 224 w 552"/>
                  <a:gd name="T11" fmla="*/ 379 h 672"/>
                  <a:gd name="T12" fmla="*/ 327 w 552"/>
                  <a:gd name="T13" fmla="*/ 379 h 672"/>
                  <a:gd name="T14" fmla="*/ 551 w 552"/>
                  <a:gd name="T15" fmla="*/ 603 h 672"/>
                  <a:gd name="T16" fmla="*/ 486 w 552"/>
                  <a:gd name="T17" fmla="*/ 668 h 672"/>
                  <a:gd name="T18" fmla="*/ 482 w 552"/>
                  <a:gd name="T19" fmla="*/ 672 h 672"/>
                  <a:gd name="T20" fmla="*/ 280 w 552"/>
                  <a:gd name="T21" fmla="*/ 345 h 672"/>
                  <a:gd name="T22" fmla="*/ 108 w 552"/>
                  <a:gd name="T23" fmla="*/ 173 h 672"/>
                  <a:gd name="T24" fmla="*/ 280 w 552"/>
                  <a:gd name="T25" fmla="*/ 0 h 672"/>
                  <a:gd name="T26" fmla="*/ 452 w 552"/>
                  <a:gd name="T27" fmla="*/ 173 h 672"/>
                  <a:gd name="T28" fmla="*/ 277 w 552"/>
                  <a:gd name="T29" fmla="*/ 345 h 672"/>
                  <a:gd name="T30" fmla="*/ 280 w 552"/>
                  <a:gd name="T31" fmla="*/ 34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 h="672">
                    <a:moveTo>
                      <a:pt x="482" y="672"/>
                    </a:moveTo>
                    <a:cubicBezTo>
                      <a:pt x="486" y="668"/>
                      <a:pt x="486" y="668"/>
                      <a:pt x="486" y="668"/>
                    </a:cubicBezTo>
                    <a:cubicBezTo>
                      <a:pt x="69" y="672"/>
                      <a:pt x="69" y="672"/>
                      <a:pt x="69" y="672"/>
                    </a:cubicBezTo>
                    <a:cubicBezTo>
                      <a:pt x="73" y="668"/>
                      <a:pt x="73" y="668"/>
                      <a:pt x="73" y="668"/>
                    </a:cubicBezTo>
                    <a:cubicBezTo>
                      <a:pt x="35" y="668"/>
                      <a:pt x="0" y="641"/>
                      <a:pt x="0" y="603"/>
                    </a:cubicBezTo>
                    <a:cubicBezTo>
                      <a:pt x="0" y="479"/>
                      <a:pt x="100" y="379"/>
                      <a:pt x="224" y="379"/>
                    </a:cubicBezTo>
                    <a:cubicBezTo>
                      <a:pt x="327" y="379"/>
                      <a:pt x="327" y="379"/>
                      <a:pt x="327" y="379"/>
                    </a:cubicBezTo>
                    <a:cubicBezTo>
                      <a:pt x="451" y="379"/>
                      <a:pt x="551" y="479"/>
                      <a:pt x="551" y="603"/>
                    </a:cubicBezTo>
                    <a:cubicBezTo>
                      <a:pt x="552" y="641"/>
                      <a:pt x="525" y="668"/>
                      <a:pt x="486" y="668"/>
                    </a:cubicBezTo>
                    <a:cubicBezTo>
                      <a:pt x="482" y="672"/>
                      <a:pt x="482" y="672"/>
                      <a:pt x="482" y="672"/>
                    </a:cubicBezTo>
                    <a:close/>
                    <a:moveTo>
                      <a:pt x="280" y="345"/>
                    </a:moveTo>
                    <a:cubicBezTo>
                      <a:pt x="185" y="345"/>
                      <a:pt x="108" y="268"/>
                      <a:pt x="108" y="173"/>
                    </a:cubicBezTo>
                    <a:cubicBezTo>
                      <a:pt x="108" y="78"/>
                      <a:pt x="185" y="0"/>
                      <a:pt x="280" y="0"/>
                    </a:cubicBezTo>
                    <a:cubicBezTo>
                      <a:pt x="375" y="0"/>
                      <a:pt x="452" y="78"/>
                      <a:pt x="452" y="173"/>
                    </a:cubicBezTo>
                    <a:cubicBezTo>
                      <a:pt x="452" y="268"/>
                      <a:pt x="372" y="345"/>
                      <a:pt x="277" y="345"/>
                    </a:cubicBezTo>
                    <a:cubicBezTo>
                      <a:pt x="280" y="345"/>
                      <a:pt x="280" y="345"/>
                      <a:pt x="280" y="3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56" name="文本框 155">
              <a:extLst>
                <a:ext uri="{FF2B5EF4-FFF2-40B4-BE49-F238E27FC236}">
                  <a16:creationId xmlns:a16="http://schemas.microsoft.com/office/drawing/2014/main" id="{F404B945-5ABD-4E17-97BC-17C78093B0D9}"/>
                </a:ext>
              </a:extLst>
            </p:cNvPr>
            <p:cNvSpPr txBox="1"/>
            <p:nvPr/>
          </p:nvSpPr>
          <p:spPr>
            <a:xfrm>
              <a:off x="8087217" y="2472690"/>
              <a:ext cx="1058418" cy="2251065"/>
            </a:xfrm>
            <a:prstGeom prst="rect">
              <a:avLst/>
            </a:prstGeom>
            <a:noFill/>
          </p:spPr>
          <p:txBody>
            <a:bodyPr wrap="square" rtlCol="0">
              <a:spAutoFit/>
            </a:bodyPr>
            <a:lstStyle/>
            <a:p>
              <a:pPr>
                <a:lnSpc>
                  <a:spcPct val="200000"/>
                </a:lnSpc>
              </a:pPr>
              <a:r>
                <a:rPr lang="fr-FR" altLang="zh-CN" sz="1200">
                  <a:solidFill>
                    <a:srgbClr val="A0A0AA"/>
                  </a:solidFill>
                  <a:latin typeface="Arial" panose="020B0604020202020204" pitchFamily="34" charset="0"/>
                  <a:cs typeface="Arial" panose="020B0604020202020204" pitchFamily="34" charset="0"/>
                </a:rPr>
                <a:t>Pellentesque habitant morbi tristique senectus et netus et</a:t>
              </a:r>
              <a:endParaRPr lang="zh-CN" altLang="en-US" sz="1200">
                <a:solidFill>
                  <a:srgbClr val="A0A0AA"/>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AC9BFA3E-4C89-417C-B97A-7CC0E9295D90}"/>
                </a:ext>
              </a:extLst>
            </p:cNvPr>
            <p:cNvSpPr txBox="1"/>
            <p:nvPr/>
          </p:nvSpPr>
          <p:spPr>
            <a:xfrm>
              <a:off x="9007811" y="2472690"/>
              <a:ext cx="1058418" cy="2251065"/>
            </a:xfrm>
            <a:prstGeom prst="rect">
              <a:avLst/>
            </a:prstGeom>
            <a:noFill/>
          </p:spPr>
          <p:txBody>
            <a:bodyPr wrap="square" rtlCol="0">
              <a:spAutoFit/>
            </a:bodyPr>
            <a:lstStyle/>
            <a:p>
              <a:pPr algn="r">
                <a:lnSpc>
                  <a:spcPct val="200000"/>
                </a:lnSpc>
              </a:pPr>
              <a:r>
                <a:rPr lang="fr-FR" altLang="zh-CN" sz="1200">
                  <a:solidFill>
                    <a:srgbClr val="CFCFD6"/>
                  </a:solidFill>
                  <a:latin typeface="Arial" panose="020B0604020202020204" pitchFamily="34" charset="0"/>
                  <a:cs typeface="Arial" panose="020B0604020202020204" pitchFamily="34" charset="0"/>
                </a:rPr>
                <a:t>tristique senectus et netus et malesuada fames ac turpis</a:t>
              </a:r>
              <a:endParaRPr lang="zh-CN" altLang="en-US" sz="1200">
                <a:solidFill>
                  <a:srgbClr val="CFCFD6"/>
                </a:solidFill>
                <a:latin typeface="Arial" panose="020B0604020202020204" pitchFamily="34" charset="0"/>
                <a:cs typeface="Arial" panose="020B0604020202020204" pitchFamily="34" charset="0"/>
              </a:endParaRPr>
            </a:p>
          </p:txBody>
        </p:sp>
      </p:grpSp>
      <p:grpSp>
        <p:nvGrpSpPr>
          <p:cNvPr id="8" name="组合 7">
            <a:extLst>
              <a:ext uri="{FF2B5EF4-FFF2-40B4-BE49-F238E27FC236}">
                <a16:creationId xmlns:a16="http://schemas.microsoft.com/office/drawing/2014/main" id="{FC046838-88D6-4227-B317-41B63A82F4D1}"/>
              </a:ext>
            </a:extLst>
          </p:cNvPr>
          <p:cNvGrpSpPr/>
          <p:nvPr/>
        </p:nvGrpSpPr>
        <p:grpSpPr>
          <a:xfrm>
            <a:off x="336814" y="747711"/>
            <a:ext cx="2119262" cy="3849916"/>
            <a:chOff x="336814" y="747711"/>
            <a:chExt cx="2119262" cy="3849916"/>
          </a:xfrm>
        </p:grpSpPr>
        <p:grpSp>
          <p:nvGrpSpPr>
            <p:cNvPr id="9" name="组合 8">
              <a:extLst>
                <a:ext uri="{FF2B5EF4-FFF2-40B4-BE49-F238E27FC236}">
                  <a16:creationId xmlns:a16="http://schemas.microsoft.com/office/drawing/2014/main" id="{CF1D13C1-7E92-40BA-AD7F-31B389E9085D}"/>
                </a:ext>
              </a:extLst>
            </p:cNvPr>
            <p:cNvGrpSpPr/>
            <p:nvPr/>
          </p:nvGrpSpPr>
          <p:grpSpPr>
            <a:xfrm>
              <a:off x="336814" y="747711"/>
              <a:ext cx="2119262" cy="3849916"/>
              <a:chOff x="8018305" y="1455661"/>
              <a:chExt cx="2119262" cy="3849916"/>
            </a:xfrm>
          </p:grpSpPr>
          <p:sp>
            <p:nvSpPr>
              <p:cNvPr id="49" name="PA-图片 7">
                <a:extLst>
                  <a:ext uri="{FF2B5EF4-FFF2-40B4-BE49-F238E27FC236}">
                    <a16:creationId xmlns:a16="http://schemas.microsoft.com/office/drawing/2014/main" id="{FCEE7A80-8322-4105-881A-3503190EB85C}"/>
                  </a:ext>
                </a:extLst>
              </p:cNvPr>
              <p:cNvSpPr/>
              <p:nvPr>
                <p:custDataLst>
                  <p:tags r:id="rId1"/>
                </p:custDataLst>
              </p:nvPr>
            </p:nvSpPr>
            <p:spPr>
              <a:xfrm>
                <a:off x="8018305" y="1455661"/>
                <a:ext cx="2116836" cy="3849916"/>
              </a:xfrm>
              <a:prstGeom prst="roundRect">
                <a:avLst>
                  <a:gd name="adj" fmla="val 9089"/>
                </a:avLst>
              </a:prstGeom>
              <a:gradFill>
                <a:gsLst>
                  <a:gs pos="30000">
                    <a:srgbClr val="010307"/>
                  </a:gs>
                  <a:gs pos="100000">
                    <a:srgbClr val="2B4147"/>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A59DFEE7-F653-4277-A7BD-3E8E1EE89222}"/>
                  </a:ext>
                </a:extLst>
              </p:cNvPr>
              <p:cNvSpPr/>
              <p:nvPr>
                <p:custDataLst>
                  <p:tags r:id="rId2"/>
                </p:custDataLst>
              </p:nvPr>
            </p:nvSpPr>
            <p:spPr>
              <a:xfrm>
                <a:off x="8023853" y="1455661"/>
                <a:ext cx="2113714" cy="184666"/>
              </a:xfrm>
              <a:custGeom>
                <a:avLst/>
                <a:gdLst>
                  <a:gd name="connsiteX0" fmla="*/ 190838 w 2113714"/>
                  <a:gd name="connsiteY0" fmla="*/ 0 h 184666"/>
                  <a:gd name="connsiteX1" fmla="*/ 1922876 w 2113714"/>
                  <a:gd name="connsiteY1" fmla="*/ 0 h 184666"/>
                  <a:gd name="connsiteX2" fmla="*/ 2100156 w 2113714"/>
                  <a:gd name="connsiteY2" fmla="*/ 117509 h 184666"/>
                  <a:gd name="connsiteX3" fmla="*/ 2113714 w 2113714"/>
                  <a:gd name="connsiteY3" fmla="*/ 184666 h 184666"/>
                  <a:gd name="connsiteX4" fmla="*/ 0 w 2113714"/>
                  <a:gd name="connsiteY4" fmla="*/ 184666 h 184666"/>
                  <a:gd name="connsiteX5" fmla="*/ 13559 w 2113714"/>
                  <a:gd name="connsiteY5" fmla="*/ 117509 h 184666"/>
                  <a:gd name="connsiteX6" fmla="*/ 190838 w 2113714"/>
                  <a:gd name="connsiteY6"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3714" h="184666">
                    <a:moveTo>
                      <a:pt x="190838" y="0"/>
                    </a:moveTo>
                    <a:lnTo>
                      <a:pt x="1922876" y="0"/>
                    </a:lnTo>
                    <a:cubicBezTo>
                      <a:pt x="2002571" y="0"/>
                      <a:pt x="2070948" y="48454"/>
                      <a:pt x="2100156" y="117509"/>
                    </a:cubicBezTo>
                    <a:lnTo>
                      <a:pt x="2113714" y="184666"/>
                    </a:lnTo>
                    <a:lnTo>
                      <a:pt x="0" y="184666"/>
                    </a:lnTo>
                    <a:lnTo>
                      <a:pt x="13559" y="117509"/>
                    </a:lnTo>
                    <a:cubicBezTo>
                      <a:pt x="42767" y="48454"/>
                      <a:pt x="111144" y="0"/>
                      <a:pt x="190838" y="0"/>
                    </a:cubicBezTo>
                    <a:close/>
                  </a:path>
                </a:pathLst>
              </a:custGeom>
              <a:gradFill flip="none" rotWithShape="1">
                <a:gsLst>
                  <a:gs pos="40000">
                    <a:srgbClr val="58E2AD"/>
                  </a:gs>
                  <a:gs pos="60000">
                    <a:srgbClr val="70DDE8"/>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9BD4251C-E77F-420D-9759-7A4DCDA70869}"/>
                  </a:ext>
                </a:extLst>
              </p:cNvPr>
              <p:cNvGrpSpPr/>
              <p:nvPr/>
            </p:nvGrpSpPr>
            <p:grpSpPr>
              <a:xfrm>
                <a:off x="9632226" y="1902189"/>
                <a:ext cx="416862" cy="132315"/>
                <a:chOff x="5726985" y="1059792"/>
                <a:chExt cx="340257" cy="108000"/>
              </a:xfrm>
              <a:gradFill>
                <a:gsLst>
                  <a:gs pos="40000">
                    <a:srgbClr val="58E2AD"/>
                  </a:gs>
                  <a:gs pos="60000">
                    <a:srgbClr val="70DDE8"/>
                  </a:gs>
                </a:gsLst>
                <a:lin ang="2700000" scaled="1"/>
              </a:gradFill>
            </p:grpSpPr>
            <p:grpSp>
              <p:nvGrpSpPr>
                <p:cNvPr id="74" name="组合 73">
                  <a:extLst>
                    <a:ext uri="{FF2B5EF4-FFF2-40B4-BE49-F238E27FC236}">
                      <a16:creationId xmlns:a16="http://schemas.microsoft.com/office/drawing/2014/main" id="{729FC144-DDE7-493A-8155-E37815E9A57A}"/>
                    </a:ext>
                  </a:extLst>
                </p:cNvPr>
                <p:cNvGrpSpPr>
                  <a:grpSpLocks noChangeAspect="1"/>
                </p:cNvGrpSpPr>
                <p:nvPr/>
              </p:nvGrpSpPr>
              <p:grpSpPr>
                <a:xfrm>
                  <a:off x="5726985" y="1088592"/>
                  <a:ext cx="167119" cy="50400"/>
                  <a:chOff x="8137529" y="1397739"/>
                  <a:chExt cx="179059" cy="54000"/>
                </a:xfrm>
                <a:grpFill/>
              </p:grpSpPr>
              <p:sp>
                <p:nvSpPr>
                  <p:cNvPr id="78" name="椭圆 77">
                    <a:extLst>
                      <a:ext uri="{FF2B5EF4-FFF2-40B4-BE49-F238E27FC236}">
                        <a16:creationId xmlns:a16="http://schemas.microsoft.com/office/drawing/2014/main" id="{B12EBF0E-A4DA-4C64-971B-FA866D012D91}"/>
                      </a:ext>
                    </a:extLst>
                  </p:cNvPr>
                  <p:cNvSpPr/>
                  <p:nvPr/>
                </p:nvSpPr>
                <p:spPr>
                  <a:xfrm>
                    <a:off x="813752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9" name="椭圆 78">
                    <a:extLst>
                      <a:ext uri="{FF2B5EF4-FFF2-40B4-BE49-F238E27FC236}">
                        <a16:creationId xmlns:a16="http://schemas.microsoft.com/office/drawing/2014/main" id="{985B4A98-64CB-40AA-9952-7445E14B5CF3}"/>
                      </a:ext>
                    </a:extLst>
                  </p:cNvPr>
                  <p:cNvSpPr>
                    <a:spLocks noChangeAspect="1"/>
                  </p:cNvSpPr>
                  <p:nvPr/>
                </p:nvSpPr>
                <p:spPr>
                  <a:xfrm>
                    <a:off x="8200058" y="1397739"/>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0" name="椭圆 79">
                    <a:extLst>
                      <a:ext uri="{FF2B5EF4-FFF2-40B4-BE49-F238E27FC236}">
                        <a16:creationId xmlns:a16="http://schemas.microsoft.com/office/drawing/2014/main" id="{3A5F7FB1-C26F-4888-933D-BE25A186B8D5}"/>
                      </a:ext>
                    </a:extLst>
                  </p:cNvPr>
                  <p:cNvSpPr/>
                  <p:nvPr/>
                </p:nvSpPr>
                <p:spPr>
                  <a:xfrm>
                    <a:off x="827086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75" name="组合 74">
                  <a:extLst>
                    <a:ext uri="{FF2B5EF4-FFF2-40B4-BE49-F238E27FC236}">
                      <a16:creationId xmlns:a16="http://schemas.microsoft.com/office/drawing/2014/main" id="{CB511738-70F7-40E8-B984-55AF19B257FD}"/>
                    </a:ext>
                  </a:extLst>
                </p:cNvPr>
                <p:cNvGrpSpPr/>
                <p:nvPr/>
              </p:nvGrpSpPr>
              <p:grpSpPr>
                <a:xfrm>
                  <a:off x="5959242" y="1059792"/>
                  <a:ext cx="108000" cy="108000"/>
                  <a:chOff x="5961590" y="1027456"/>
                  <a:chExt cx="108000" cy="108000"/>
                </a:xfrm>
                <a:grpFill/>
              </p:grpSpPr>
              <p:sp>
                <p:nvSpPr>
                  <p:cNvPr id="76" name="椭圆 75">
                    <a:extLst>
                      <a:ext uri="{FF2B5EF4-FFF2-40B4-BE49-F238E27FC236}">
                        <a16:creationId xmlns:a16="http://schemas.microsoft.com/office/drawing/2014/main" id="{4DBAB1E0-68B4-484A-859E-F1D5E7857F00}"/>
                      </a:ext>
                    </a:extLst>
                  </p:cNvPr>
                  <p:cNvSpPr>
                    <a:spLocks noChangeAspect="1"/>
                  </p:cNvSpPr>
                  <p:nvPr/>
                </p:nvSpPr>
                <p:spPr>
                  <a:xfrm>
                    <a:off x="5993736" y="1059602"/>
                    <a:ext cx="43709" cy="437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7" name="椭圆 76">
                    <a:extLst>
                      <a:ext uri="{FF2B5EF4-FFF2-40B4-BE49-F238E27FC236}">
                        <a16:creationId xmlns:a16="http://schemas.microsoft.com/office/drawing/2014/main" id="{DFC5AA59-31BA-4EF9-BFFD-45FD1AE54F59}"/>
                      </a:ext>
                    </a:extLst>
                  </p:cNvPr>
                  <p:cNvSpPr/>
                  <p:nvPr/>
                </p:nvSpPr>
                <p:spPr>
                  <a:xfrm>
                    <a:off x="5961590" y="1027456"/>
                    <a:ext cx="108000" cy="108000"/>
                  </a:xfrm>
                  <a:prstGeom prst="ellips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grpSp>
          </p:grpSp>
          <p:sp>
            <p:nvSpPr>
              <p:cNvPr id="52" name="文本框 51">
                <a:extLst>
                  <a:ext uri="{FF2B5EF4-FFF2-40B4-BE49-F238E27FC236}">
                    <a16:creationId xmlns:a16="http://schemas.microsoft.com/office/drawing/2014/main" id="{86153787-F070-47FF-998C-0D0B455C8962}"/>
                  </a:ext>
                </a:extLst>
              </p:cNvPr>
              <p:cNvSpPr txBox="1"/>
              <p:nvPr/>
            </p:nvSpPr>
            <p:spPr>
              <a:xfrm>
                <a:off x="8021339" y="1814458"/>
                <a:ext cx="1234434" cy="307777"/>
              </a:xfrm>
              <a:prstGeom prst="rect">
                <a:avLst/>
              </a:prstGeom>
              <a:noFill/>
            </p:spPr>
            <p:txBody>
              <a:bodyPr wrap="square" rtlCol="0">
                <a:spAutoFit/>
              </a:bodyPr>
              <a:lstStyle/>
              <a:p>
                <a:r>
                  <a:rPr lang="fr-FR" altLang="zh-CN" sz="1400">
                    <a:gradFill>
                      <a:gsLst>
                        <a:gs pos="40000">
                          <a:srgbClr val="58E2AD"/>
                        </a:gs>
                        <a:gs pos="60000">
                          <a:srgbClr val="70DDE8"/>
                        </a:gs>
                      </a:gsLst>
                      <a:lin ang="2700000" scaled="1"/>
                    </a:gradFill>
                    <a:latin typeface="Arial" panose="020B0604020202020204" pitchFamily="34" charset="0"/>
                    <a:cs typeface="Arial" panose="020B0604020202020204" pitchFamily="34" charset="0"/>
                  </a:rPr>
                  <a:t>TEXT HERE</a:t>
                </a:r>
                <a:endParaRPr lang="zh-CN" altLang="en-US" sz="140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grpSp>
            <p:nvGrpSpPr>
              <p:cNvPr id="53" name="组合 52">
                <a:extLst>
                  <a:ext uri="{FF2B5EF4-FFF2-40B4-BE49-F238E27FC236}">
                    <a16:creationId xmlns:a16="http://schemas.microsoft.com/office/drawing/2014/main" id="{42677D1B-4E77-4879-B93C-3E6712BCD867}"/>
                  </a:ext>
                </a:extLst>
              </p:cNvPr>
              <p:cNvGrpSpPr/>
              <p:nvPr/>
            </p:nvGrpSpPr>
            <p:grpSpPr>
              <a:xfrm>
                <a:off x="8114803" y="2285336"/>
                <a:ext cx="97848" cy="59531"/>
                <a:chOff x="7028138" y="1421606"/>
                <a:chExt cx="171158" cy="59531"/>
              </a:xfrm>
            </p:grpSpPr>
            <p:cxnSp>
              <p:nvCxnSpPr>
                <p:cNvPr id="71" name="直接连接符 70">
                  <a:extLst>
                    <a:ext uri="{FF2B5EF4-FFF2-40B4-BE49-F238E27FC236}">
                      <a16:creationId xmlns:a16="http://schemas.microsoft.com/office/drawing/2014/main" id="{20E75459-C633-474A-AD7F-F81470E7DABF}"/>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a:extLst>
                    <a:ext uri="{FF2B5EF4-FFF2-40B4-BE49-F238E27FC236}">
                      <a16:creationId xmlns:a16="http://schemas.microsoft.com/office/drawing/2014/main" id="{DB240845-A534-4DB2-BDBA-A9F81BF1B884}"/>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a:extLst>
                    <a:ext uri="{FF2B5EF4-FFF2-40B4-BE49-F238E27FC236}">
                      <a16:creationId xmlns:a16="http://schemas.microsoft.com/office/drawing/2014/main" id="{65DBF4A7-2A9F-41AE-AF95-C49DDD7C751D}"/>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54" name="组合 53">
                <a:extLst>
                  <a:ext uri="{FF2B5EF4-FFF2-40B4-BE49-F238E27FC236}">
                    <a16:creationId xmlns:a16="http://schemas.microsoft.com/office/drawing/2014/main" id="{B3641146-2614-44A4-A565-39E995F338FB}"/>
                  </a:ext>
                </a:extLst>
              </p:cNvPr>
              <p:cNvGrpSpPr/>
              <p:nvPr/>
            </p:nvGrpSpPr>
            <p:grpSpPr>
              <a:xfrm>
                <a:off x="9948770" y="2285336"/>
                <a:ext cx="97848" cy="59531"/>
                <a:chOff x="7028138" y="1421606"/>
                <a:chExt cx="171158" cy="59531"/>
              </a:xfrm>
            </p:grpSpPr>
            <p:cxnSp>
              <p:nvCxnSpPr>
                <p:cNvPr id="68" name="直接连接符 67">
                  <a:extLst>
                    <a:ext uri="{FF2B5EF4-FFF2-40B4-BE49-F238E27FC236}">
                      <a16:creationId xmlns:a16="http://schemas.microsoft.com/office/drawing/2014/main" id="{6DF01582-D00B-444C-A039-DFF32D9CB072}"/>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a:extLst>
                    <a:ext uri="{FF2B5EF4-FFF2-40B4-BE49-F238E27FC236}">
                      <a16:creationId xmlns:a16="http://schemas.microsoft.com/office/drawing/2014/main" id="{030F1897-EA93-40A9-ABF8-9AB5401EFA12}"/>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a:extLst>
                    <a:ext uri="{FF2B5EF4-FFF2-40B4-BE49-F238E27FC236}">
                      <a16:creationId xmlns:a16="http://schemas.microsoft.com/office/drawing/2014/main" id="{FD748D49-E506-483C-B95A-DCE6BFADFD5E}"/>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文本框 54">
                <a:extLst>
                  <a:ext uri="{FF2B5EF4-FFF2-40B4-BE49-F238E27FC236}">
                    <a16:creationId xmlns:a16="http://schemas.microsoft.com/office/drawing/2014/main" id="{6ADB2A9F-FC34-46F7-98DC-026052046B72}"/>
                  </a:ext>
                </a:extLst>
              </p:cNvPr>
              <p:cNvSpPr txBox="1"/>
              <p:nvPr/>
            </p:nvSpPr>
            <p:spPr>
              <a:xfrm>
                <a:off x="8166335" y="2176602"/>
                <a:ext cx="1828752" cy="276999"/>
              </a:xfrm>
              <a:prstGeom prst="rect">
                <a:avLst/>
              </a:prstGeom>
              <a:noFill/>
            </p:spPr>
            <p:txBody>
              <a:bodyPr wrap="square" rtlCol="0">
                <a:spAutoFit/>
              </a:bodyPr>
              <a:lstStyle/>
              <a:p>
                <a:pPr algn="ctr"/>
                <a:r>
                  <a:rPr lang="fr-FR" altLang="zh-CN" sz="1200">
                    <a:gradFill>
                      <a:gsLst>
                        <a:gs pos="40000">
                          <a:srgbClr val="58E2AD"/>
                        </a:gs>
                        <a:gs pos="60000">
                          <a:srgbClr val="70DDE8"/>
                        </a:gs>
                      </a:gsLst>
                      <a:lin ang="2700000" scaled="1"/>
                    </a:gradFill>
                    <a:latin typeface="Arial" panose="020B0604020202020204" pitchFamily="34" charset="0"/>
                    <a:cs typeface="Arial" panose="020B0604020202020204" pitchFamily="34" charset="0"/>
                  </a:rPr>
                  <a:t>morbi tristique senectus</a:t>
                </a:r>
                <a:endParaRPr lang="zh-CN" altLang="en-US" sz="120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grpSp>
            <p:nvGrpSpPr>
              <p:cNvPr id="56" name="组合 55">
                <a:extLst>
                  <a:ext uri="{FF2B5EF4-FFF2-40B4-BE49-F238E27FC236}">
                    <a16:creationId xmlns:a16="http://schemas.microsoft.com/office/drawing/2014/main" id="{D589E702-5881-49ED-A88C-8DCA01017FB9}"/>
                  </a:ext>
                </a:extLst>
              </p:cNvPr>
              <p:cNvGrpSpPr/>
              <p:nvPr/>
            </p:nvGrpSpPr>
            <p:grpSpPr>
              <a:xfrm>
                <a:off x="8274519" y="4990834"/>
                <a:ext cx="1612382" cy="152818"/>
                <a:chOff x="1757687" y="6226552"/>
                <a:chExt cx="1612382" cy="152818"/>
              </a:xfrm>
              <a:gradFill>
                <a:gsLst>
                  <a:gs pos="40000">
                    <a:srgbClr val="58E2AD"/>
                  </a:gs>
                  <a:gs pos="60000">
                    <a:srgbClr val="70DDE8"/>
                  </a:gs>
                </a:gsLst>
                <a:lin ang="2700000" scaled="1"/>
              </a:gradFill>
            </p:grpSpPr>
            <p:grpSp>
              <p:nvGrpSpPr>
                <p:cNvPr id="63" name="Group 14">
                  <a:extLst>
                    <a:ext uri="{FF2B5EF4-FFF2-40B4-BE49-F238E27FC236}">
                      <a16:creationId xmlns:a16="http://schemas.microsoft.com/office/drawing/2014/main" id="{EFD08966-0C4B-46B9-9EE6-1625A1A01273}"/>
                    </a:ext>
                  </a:extLst>
                </p:cNvPr>
                <p:cNvGrpSpPr>
                  <a:grpSpLocks noChangeAspect="1"/>
                </p:cNvGrpSpPr>
                <p:nvPr/>
              </p:nvGrpSpPr>
              <p:grpSpPr bwMode="auto">
                <a:xfrm>
                  <a:off x="1757687" y="6226552"/>
                  <a:ext cx="153730" cy="152818"/>
                  <a:chOff x="-4" y="-6"/>
                  <a:chExt cx="1676" cy="1666"/>
                </a:xfrm>
                <a:grpFill/>
              </p:grpSpPr>
              <p:sp>
                <p:nvSpPr>
                  <p:cNvPr id="66" name="Freeform 15">
                    <a:extLst>
                      <a:ext uri="{FF2B5EF4-FFF2-40B4-BE49-F238E27FC236}">
                        <a16:creationId xmlns:a16="http://schemas.microsoft.com/office/drawing/2014/main" id="{02DDAA00-441D-4DCE-9462-F81B3BA073B8}"/>
                      </a:ext>
                    </a:extLst>
                  </p:cNvPr>
                  <p:cNvSpPr>
                    <a:spLocks/>
                  </p:cNvSpPr>
                  <p:nvPr/>
                </p:nvSpPr>
                <p:spPr bwMode="auto">
                  <a:xfrm>
                    <a:off x="-4" y="-6"/>
                    <a:ext cx="1676" cy="750"/>
                  </a:xfrm>
                  <a:custGeom>
                    <a:avLst/>
                    <a:gdLst>
                      <a:gd name="T0" fmla="*/ 361 w 704"/>
                      <a:gd name="T1" fmla="*/ 42 h 315"/>
                      <a:gd name="T2" fmla="*/ 343 w 704"/>
                      <a:gd name="T3" fmla="*/ 42 h 315"/>
                      <a:gd name="T4" fmla="*/ 667 w 704"/>
                      <a:gd name="T5" fmla="*/ 302 h 315"/>
                      <a:gd name="T6" fmla="*/ 697 w 704"/>
                      <a:gd name="T7" fmla="*/ 299 h 315"/>
                      <a:gd name="T8" fmla="*/ 694 w 704"/>
                      <a:gd name="T9" fmla="*/ 269 h 315"/>
                      <a:gd name="T10" fmla="*/ 370 w 704"/>
                      <a:gd name="T11" fmla="*/ 8 h 315"/>
                      <a:gd name="T12" fmla="*/ 334 w 704"/>
                      <a:gd name="T13" fmla="*/ 9 h 315"/>
                      <a:gd name="T14" fmla="*/ 10 w 704"/>
                      <a:gd name="T15" fmla="*/ 274 h 315"/>
                      <a:gd name="T16" fmla="*/ 7 w 704"/>
                      <a:gd name="T17" fmla="*/ 304 h 315"/>
                      <a:gd name="T18" fmla="*/ 37 w 704"/>
                      <a:gd name="T19" fmla="*/ 307 h 315"/>
                      <a:gd name="T20" fmla="*/ 37 w 704"/>
                      <a:gd name="T21" fmla="*/ 307 h 315"/>
                      <a:gd name="T22" fmla="*/ 361 w 704"/>
                      <a:gd name="T23" fmla="*/ 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4" h="315">
                        <a:moveTo>
                          <a:pt x="361" y="42"/>
                        </a:moveTo>
                        <a:cubicBezTo>
                          <a:pt x="356" y="46"/>
                          <a:pt x="348" y="46"/>
                          <a:pt x="343" y="42"/>
                        </a:cubicBezTo>
                        <a:cubicBezTo>
                          <a:pt x="667" y="302"/>
                          <a:pt x="667" y="302"/>
                          <a:pt x="667" y="302"/>
                        </a:cubicBezTo>
                        <a:cubicBezTo>
                          <a:pt x="676" y="310"/>
                          <a:pt x="690" y="308"/>
                          <a:pt x="697" y="299"/>
                        </a:cubicBezTo>
                        <a:cubicBezTo>
                          <a:pt x="704" y="290"/>
                          <a:pt x="703" y="276"/>
                          <a:pt x="694" y="269"/>
                        </a:cubicBezTo>
                        <a:cubicBezTo>
                          <a:pt x="370" y="8"/>
                          <a:pt x="370" y="8"/>
                          <a:pt x="370" y="8"/>
                        </a:cubicBezTo>
                        <a:cubicBezTo>
                          <a:pt x="359" y="0"/>
                          <a:pt x="344" y="0"/>
                          <a:pt x="334" y="9"/>
                        </a:cubicBezTo>
                        <a:cubicBezTo>
                          <a:pt x="10" y="274"/>
                          <a:pt x="10" y="274"/>
                          <a:pt x="10" y="274"/>
                        </a:cubicBezTo>
                        <a:cubicBezTo>
                          <a:pt x="1" y="282"/>
                          <a:pt x="0" y="295"/>
                          <a:pt x="7" y="304"/>
                        </a:cubicBezTo>
                        <a:cubicBezTo>
                          <a:pt x="15" y="314"/>
                          <a:pt x="28" y="315"/>
                          <a:pt x="37" y="307"/>
                        </a:cubicBezTo>
                        <a:cubicBezTo>
                          <a:pt x="37" y="307"/>
                          <a:pt x="37" y="307"/>
                          <a:pt x="37" y="307"/>
                        </a:cubicBezTo>
                        <a:lnTo>
                          <a:pt x="36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
                    <a:extLst>
                      <a:ext uri="{FF2B5EF4-FFF2-40B4-BE49-F238E27FC236}">
                        <a16:creationId xmlns:a16="http://schemas.microsoft.com/office/drawing/2014/main" id="{D4CD7277-8321-4CDA-A9F8-43BDBBCB69E3}"/>
                      </a:ext>
                    </a:extLst>
                  </p:cNvPr>
                  <p:cNvSpPr>
                    <a:spLocks/>
                  </p:cNvSpPr>
                  <p:nvPr/>
                </p:nvSpPr>
                <p:spPr bwMode="auto">
                  <a:xfrm>
                    <a:off x="-4" y="277"/>
                    <a:ext cx="1676" cy="1383"/>
                  </a:xfrm>
                  <a:custGeom>
                    <a:avLst/>
                    <a:gdLst>
                      <a:gd name="T0" fmla="*/ 694 w 704"/>
                      <a:gd name="T1" fmla="*/ 268 h 581"/>
                      <a:gd name="T2" fmla="*/ 370 w 704"/>
                      <a:gd name="T3" fmla="*/ 8 h 581"/>
                      <a:gd name="T4" fmla="*/ 334 w 704"/>
                      <a:gd name="T5" fmla="*/ 8 h 581"/>
                      <a:gd name="T6" fmla="*/ 10 w 704"/>
                      <a:gd name="T7" fmla="*/ 274 h 581"/>
                      <a:gd name="T8" fmla="*/ 7 w 704"/>
                      <a:gd name="T9" fmla="*/ 304 h 581"/>
                      <a:gd name="T10" fmla="*/ 7 w 704"/>
                      <a:gd name="T11" fmla="*/ 304 h 581"/>
                      <a:gd name="T12" fmla="*/ 37 w 704"/>
                      <a:gd name="T13" fmla="*/ 307 h 581"/>
                      <a:gd name="T14" fmla="*/ 37 w 704"/>
                      <a:gd name="T15" fmla="*/ 307 h 581"/>
                      <a:gd name="T16" fmla="*/ 83 w 704"/>
                      <a:gd name="T17" fmla="*/ 269 h 581"/>
                      <a:gd name="T18" fmla="*/ 83 w 704"/>
                      <a:gd name="T19" fmla="*/ 516 h 581"/>
                      <a:gd name="T20" fmla="*/ 148 w 704"/>
                      <a:gd name="T21" fmla="*/ 581 h 581"/>
                      <a:gd name="T22" fmla="*/ 304 w 704"/>
                      <a:gd name="T23" fmla="*/ 581 h 581"/>
                      <a:gd name="T24" fmla="*/ 304 w 704"/>
                      <a:gd name="T25" fmla="*/ 412 h 581"/>
                      <a:gd name="T26" fmla="*/ 314 w 704"/>
                      <a:gd name="T27" fmla="*/ 401 h 581"/>
                      <a:gd name="T28" fmla="*/ 390 w 704"/>
                      <a:gd name="T29" fmla="*/ 401 h 581"/>
                      <a:gd name="T30" fmla="*/ 400 w 704"/>
                      <a:gd name="T31" fmla="*/ 412 h 581"/>
                      <a:gd name="T32" fmla="*/ 400 w 704"/>
                      <a:gd name="T33" fmla="*/ 581 h 581"/>
                      <a:gd name="T34" fmla="*/ 556 w 704"/>
                      <a:gd name="T35" fmla="*/ 581 h 581"/>
                      <a:gd name="T36" fmla="*/ 621 w 704"/>
                      <a:gd name="T37" fmla="*/ 516 h 581"/>
                      <a:gd name="T38" fmla="*/ 621 w 704"/>
                      <a:gd name="T39" fmla="*/ 265 h 581"/>
                      <a:gd name="T40" fmla="*/ 667 w 704"/>
                      <a:gd name="T41" fmla="*/ 302 h 581"/>
                      <a:gd name="T42" fmla="*/ 697 w 704"/>
                      <a:gd name="T43" fmla="*/ 298 h 581"/>
                      <a:gd name="T44" fmla="*/ 697 w 704"/>
                      <a:gd name="T45" fmla="*/ 298 h 581"/>
                      <a:gd name="T46" fmla="*/ 694 w 704"/>
                      <a:gd name="T47" fmla="*/ 26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581">
                        <a:moveTo>
                          <a:pt x="694" y="268"/>
                        </a:moveTo>
                        <a:cubicBezTo>
                          <a:pt x="370" y="8"/>
                          <a:pt x="370" y="8"/>
                          <a:pt x="370" y="8"/>
                        </a:cubicBezTo>
                        <a:cubicBezTo>
                          <a:pt x="359" y="0"/>
                          <a:pt x="344" y="0"/>
                          <a:pt x="334" y="8"/>
                        </a:cubicBezTo>
                        <a:cubicBezTo>
                          <a:pt x="10" y="274"/>
                          <a:pt x="10" y="274"/>
                          <a:pt x="10" y="274"/>
                        </a:cubicBezTo>
                        <a:cubicBezTo>
                          <a:pt x="1" y="281"/>
                          <a:pt x="0" y="295"/>
                          <a:pt x="7" y="304"/>
                        </a:cubicBezTo>
                        <a:cubicBezTo>
                          <a:pt x="7" y="304"/>
                          <a:pt x="7" y="304"/>
                          <a:pt x="7" y="304"/>
                        </a:cubicBezTo>
                        <a:cubicBezTo>
                          <a:pt x="15" y="313"/>
                          <a:pt x="28" y="314"/>
                          <a:pt x="37" y="307"/>
                        </a:cubicBezTo>
                        <a:cubicBezTo>
                          <a:pt x="37" y="307"/>
                          <a:pt x="37" y="307"/>
                          <a:pt x="37" y="307"/>
                        </a:cubicBezTo>
                        <a:cubicBezTo>
                          <a:pt x="83" y="269"/>
                          <a:pt x="83" y="269"/>
                          <a:pt x="83" y="269"/>
                        </a:cubicBezTo>
                        <a:cubicBezTo>
                          <a:pt x="83" y="516"/>
                          <a:pt x="83" y="516"/>
                          <a:pt x="83" y="516"/>
                        </a:cubicBezTo>
                        <a:cubicBezTo>
                          <a:pt x="83" y="552"/>
                          <a:pt x="112" y="581"/>
                          <a:pt x="148" y="581"/>
                        </a:cubicBezTo>
                        <a:cubicBezTo>
                          <a:pt x="304" y="581"/>
                          <a:pt x="304" y="581"/>
                          <a:pt x="304" y="581"/>
                        </a:cubicBezTo>
                        <a:cubicBezTo>
                          <a:pt x="304" y="412"/>
                          <a:pt x="304" y="412"/>
                          <a:pt x="304" y="412"/>
                        </a:cubicBezTo>
                        <a:cubicBezTo>
                          <a:pt x="304" y="406"/>
                          <a:pt x="308" y="401"/>
                          <a:pt x="314" y="401"/>
                        </a:cubicBezTo>
                        <a:cubicBezTo>
                          <a:pt x="390" y="401"/>
                          <a:pt x="390" y="401"/>
                          <a:pt x="390" y="401"/>
                        </a:cubicBezTo>
                        <a:cubicBezTo>
                          <a:pt x="396" y="401"/>
                          <a:pt x="400" y="406"/>
                          <a:pt x="400" y="412"/>
                        </a:cubicBezTo>
                        <a:cubicBezTo>
                          <a:pt x="400" y="581"/>
                          <a:pt x="400" y="581"/>
                          <a:pt x="400" y="581"/>
                        </a:cubicBezTo>
                        <a:cubicBezTo>
                          <a:pt x="556" y="581"/>
                          <a:pt x="556" y="581"/>
                          <a:pt x="556" y="581"/>
                        </a:cubicBezTo>
                        <a:cubicBezTo>
                          <a:pt x="592" y="581"/>
                          <a:pt x="621" y="552"/>
                          <a:pt x="621" y="516"/>
                        </a:cubicBezTo>
                        <a:cubicBezTo>
                          <a:pt x="621" y="265"/>
                          <a:pt x="621" y="265"/>
                          <a:pt x="621" y="265"/>
                        </a:cubicBezTo>
                        <a:cubicBezTo>
                          <a:pt x="667" y="302"/>
                          <a:pt x="667" y="302"/>
                          <a:pt x="667" y="302"/>
                        </a:cubicBezTo>
                        <a:cubicBezTo>
                          <a:pt x="676" y="309"/>
                          <a:pt x="690" y="308"/>
                          <a:pt x="697" y="298"/>
                        </a:cubicBezTo>
                        <a:cubicBezTo>
                          <a:pt x="697" y="298"/>
                          <a:pt x="697" y="298"/>
                          <a:pt x="697" y="298"/>
                        </a:cubicBezTo>
                        <a:cubicBezTo>
                          <a:pt x="704" y="289"/>
                          <a:pt x="703" y="275"/>
                          <a:pt x="694"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Freeform 25">
                  <a:extLst>
                    <a:ext uri="{FF2B5EF4-FFF2-40B4-BE49-F238E27FC236}">
                      <a16:creationId xmlns:a16="http://schemas.microsoft.com/office/drawing/2014/main" id="{6CBB9AE1-C045-4FE9-AEC2-359F53D1366B}"/>
                    </a:ext>
                  </a:extLst>
                </p:cNvPr>
                <p:cNvSpPr>
                  <a:spLocks noChangeAspect="1" noEditPoints="1"/>
                </p:cNvSpPr>
                <p:nvPr/>
              </p:nvSpPr>
              <p:spPr bwMode="auto">
                <a:xfrm>
                  <a:off x="2500502" y="6226858"/>
                  <a:ext cx="152278" cy="152204"/>
                </a:xfrm>
                <a:custGeom>
                  <a:avLst/>
                  <a:gdLst>
                    <a:gd name="T0" fmla="*/ 438 w 800"/>
                    <a:gd name="T1" fmla="*/ 64 h 800"/>
                    <a:gd name="T2" fmla="*/ 438 w 800"/>
                    <a:gd name="T3" fmla="*/ 298 h 800"/>
                    <a:gd name="T4" fmla="*/ 502 w 800"/>
                    <a:gd name="T5" fmla="*/ 362 h 800"/>
                    <a:gd name="T6" fmla="*/ 736 w 800"/>
                    <a:gd name="T7" fmla="*/ 362 h 800"/>
                    <a:gd name="T8" fmla="*/ 800 w 800"/>
                    <a:gd name="T9" fmla="*/ 298 h 800"/>
                    <a:gd name="T10" fmla="*/ 736 w 800"/>
                    <a:gd name="T11" fmla="*/ 0 h 800"/>
                    <a:gd name="T12" fmla="*/ 502 w 800"/>
                    <a:gd name="T13" fmla="*/ 0 h 800"/>
                    <a:gd name="T14" fmla="*/ 64 w 800"/>
                    <a:gd name="T15" fmla="*/ 437 h 800"/>
                    <a:gd name="T16" fmla="*/ 0 w 800"/>
                    <a:gd name="T17" fmla="*/ 502 h 800"/>
                    <a:gd name="T18" fmla="*/ 64 w 800"/>
                    <a:gd name="T19" fmla="*/ 800 h 800"/>
                    <a:gd name="T20" fmla="*/ 298 w 800"/>
                    <a:gd name="T21" fmla="*/ 800 h 800"/>
                    <a:gd name="T22" fmla="*/ 362 w 800"/>
                    <a:gd name="T23" fmla="*/ 736 h 800"/>
                    <a:gd name="T24" fmla="*/ 362 w 800"/>
                    <a:gd name="T25" fmla="*/ 502 h 800"/>
                    <a:gd name="T26" fmla="*/ 298 w 800"/>
                    <a:gd name="T27" fmla="*/ 438 h 800"/>
                    <a:gd name="T28" fmla="*/ 64 w 800"/>
                    <a:gd name="T29" fmla="*/ 437 h 800"/>
                    <a:gd name="T30" fmla="*/ 502 w 800"/>
                    <a:gd name="T31" fmla="*/ 437 h 800"/>
                    <a:gd name="T32" fmla="*/ 438 w 800"/>
                    <a:gd name="T33" fmla="*/ 502 h 800"/>
                    <a:gd name="T34" fmla="*/ 502 w 800"/>
                    <a:gd name="T35" fmla="*/ 800 h 800"/>
                    <a:gd name="T36" fmla="*/ 736 w 800"/>
                    <a:gd name="T37" fmla="*/ 800 h 800"/>
                    <a:gd name="T38" fmla="*/ 800 w 800"/>
                    <a:gd name="T39" fmla="*/ 736 h 800"/>
                    <a:gd name="T40" fmla="*/ 800 w 800"/>
                    <a:gd name="T41" fmla="*/ 502 h 800"/>
                    <a:gd name="T42" fmla="*/ 736 w 800"/>
                    <a:gd name="T43" fmla="*/ 438 h 800"/>
                    <a:gd name="T44" fmla="*/ 502 w 800"/>
                    <a:gd name="T45" fmla="*/ 437 h 800"/>
                    <a:gd name="T46" fmla="*/ 298 w 800"/>
                    <a:gd name="T47" fmla="*/ 437 h 800"/>
                    <a:gd name="T48" fmla="*/ 64 w 800"/>
                    <a:gd name="T49" fmla="*/ 0 h 800"/>
                    <a:gd name="T50" fmla="*/ 0 w 800"/>
                    <a:gd name="T51" fmla="*/ 64 h 800"/>
                    <a:gd name="T52" fmla="*/ 64 w 800"/>
                    <a:gd name="T53" fmla="*/ 362 h 800"/>
                    <a:gd name="T54" fmla="*/ 298 w 800"/>
                    <a:gd name="T55" fmla="*/ 362 h 800"/>
                    <a:gd name="T56" fmla="*/ 362 w 800"/>
                    <a:gd name="T57" fmla="*/ 298 h 800"/>
                    <a:gd name="T58" fmla="*/ 362 w 800"/>
                    <a:gd name="T59" fmla="*/ 64 h 800"/>
                    <a:gd name="T60" fmla="*/ 298 w 800"/>
                    <a:gd name="T61" fmla="*/ 0 h 800"/>
                    <a:gd name="T62" fmla="*/ 64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02" y="0"/>
                      </a:moveTo>
                      <a:cubicBezTo>
                        <a:pt x="466" y="0"/>
                        <a:pt x="438" y="29"/>
                        <a:pt x="438" y="64"/>
                      </a:cubicBezTo>
                      <a:cubicBezTo>
                        <a:pt x="438" y="64"/>
                        <a:pt x="438" y="64"/>
                        <a:pt x="438" y="64"/>
                      </a:cubicBezTo>
                      <a:cubicBezTo>
                        <a:pt x="438" y="298"/>
                        <a:pt x="438" y="298"/>
                        <a:pt x="438" y="298"/>
                      </a:cubicBezTo>
                      <a:cubicBezTo>
                        <a:pt x="437" y="334"/>
                        <a:pt x="466" y="362"/>
                        <a:pt x="502" y="362"/>
                      </a:cubicBezTo>
                      <a:cubicBezTo>
                        <a:pt x="502" y="362"/>
                        <a:pt x="502" y="362"/>
                        <a:pt x="502" y="362"/>
                      </a:cubicBezTo>
                      <a:cubicBezTo>
                        <a:pt x="736" y="362"/>
                        <a:pt x="736" y="362"/>
                        <a:pt x="736" y="362"/>
                      </a:cubicBezTo>
                      <a:cubicBezTo>
                        <a:pt x="736" y="362"/>
                        <a:pt x="736" y="362"/>
                        <a:pt x="736" y="362"/>
                      </a:cubicBezTo>
                      <a:cubicBezTo>
                        <a:pt x="771" y="362"/>
                        <a:pt x="800" y="334"/>
                        <a:pt x="800" y="298"/>
                      </a:cubicBezTo>
                      <a:cubicBezTo>
                        <a:pt x="800" y="298"/>
                        <a:pt x="800" y="298"/>
                        <a:pt x="800" y="298"/>
                      </a:cubicBezTo>
                      <a:cubicBezTo>
                        <a:pt x="800" y="64"/>
                        <a:pt x="800" y="64"/>
                        <a:pt x="800" y="64"/>
                      </a:cubicBezTo>
                      <a:cubicBezTo>
                        <a:pt x="800" y="29"/>
                        <a:pt x="771" y="0"/>
                        <a:pt x="736" y="0"/>
                      </a:cubicBezTo>
                      <a:cubicBezTo>
                        <a:pt x="736" y="0"/>
                        <a:pt x="736" y="0"/>
                        <a:pt x="736" y="0"/>
                      </a:cubicBezTo>
                      <a:cubicBezTo>
                        <a:pt x="502" y="0"/>
                        <a:pt x="502" y="0"/>
                        <a:pt x="502" y="0"/>
                      </a:cubicBezTo>
                      <a:cubicBezTo>
                        <a:pt x="502" y="0"/>
                        <a:pt x="502" y="0"/>
                        <a:pt x="502" y="0"/>
                      </a:cubicBezTo>
                      <a:moveTo>
                        <a:pt x="64" y="437"/>
                      </a:moveTo>
                      <a:cubicBezTo>
                        <a:pt x="29" y="437"/>
                        <a:pt x="0" y="466"/>
                        <a:pt x="0" y="502"/>
                      </a:cubicBezTo>
                      <a:cubicBezTo>
                        <a:pt x="0" y="502"/>
                        <a:pt x="0" y="502"/>
                        <a:pt x="0" y="502"/>
                      </a:cubicBezTo>
                      <a:cubicBezTo>
                        <a:pt x="0" y="736"/>
                        <a:pt x="0" y="736"/>
                        <a:pt x="0" y="736"/>
                      </a:cubicBezTo>
                      <a:cubicBezTo>
                        <a:pt x="0" y="771"/>
                        <a:pt x="29" y="800"/>
                        <a:pt x="64" y="800"/>
                      </a:cubicBezTo>
                      <a:cubicBezTo>
                        <a:pt x="64" y="800"/>
                        <a:pt x="64" y="800"/>
                        <a:pt x="64" y="800"/>
                      </a:cubicBezTo>
                      <a:cubicBezTo>
                        <a:pt x="298" y="800"/>
                        <a:pt x="298" y="800"/>
                        <a:pt x="298" y="800"/>
                      </a:cubicBezTo>
                      <a:cubicBezTo>
                        <a:pt x="298" y="800"/>
                        <a:pt x="298" y="800"/>
                        <a:pt x="298" y="800"/>
                      </a:cubicBezTo>
                      <a:cubicBezTo>
                        <a:pt x="334" y="800"/>
                        <a:pt x="362" y="771"/>
                        <a:pt x="362" y="736"/>
                      </a:cubicBezTo>
                      <a:cubicBezTo>
                        <a:pt x="362" y="736"/>
                        <a:pt x="362" y="736"/>
                        <a:pt x="362" y="736"/>
                      </a:cubicBezTo>
                      <a:cubicBezTo>
                        <a:pt x="362" y="502"/>
                        <a:pt x="362" y="502"/>
                        <a:pt x="362" y="502"/>
                      </a:cubicBezTo>
                      <a:cubicBezTo>
                        <a:pt x="363" y="466"/>
                        <a:pt x="334" y="438"/>
                        <a:pt x="298" y="438"/>
                      </a:cubicBezTo>
                      <a:cubicBezTo>
                        <a:pt x="298" y="438"/>
                        <a:pt x="298" y="438"/>
                        <a:pt x="298" y="438"/>
                      </a:cubicBezTo>
                      <a:cubicBezTo>
                        <a:pt x="298" y="437"/>
                        <a:pt x="298" y="437"/>
                        <a:pt x="298" y="437"/>
                      </a:cubicBezTo>
                      <a:cubicBezTo>
                        <a:pt x="64" y="437"/>
                        <a:pt x="64" y="437"/>
                        <a:pt x="64" y="437"/>
                      </a:cubicBezTo>
                      <a:cubicBezTo>
                        <a:pt x="64" y="437"/>
                        <a:pt x="64" y="437"/>
                        <a:pt x="64" y="437"/>
                      </a:cubicBezTo>
                      <a:moveTo>
                        <a:pt x="502" y="437"/>
                      </a:moveTo>
                      <a:cubicBezTo>
                        <a:pt x="466" y="437"/>
                        <a:pt x="438" y="466"/>
                        <a:pt x="438" y="502"/>
                      </a:cubicBezTo>
                      <a:cubicBezTo>
                        <a:pt x="438" y="502"/>
                        <a:pt x="438" y="502"/>
                        <a:pt x="438" y="502"/>
                      </a:cubicBezTo>
                      <a:cubicBezTo>
                        <a:pt x="438" y="736"/>
                        <a:pt x="438" y="736"/>
                        <a:pt x="438" y="736"/>
                      </a:cubicBezTo>
                      <a:cubicBezTo>
                        <a:pt x="437" y="771"/>
                        <a:pt x="466" y="800"/>
                        <a:pt x="502" y="800"/>
                      </a:cubicBezTo>
                      <a:cubicBezTo>
                        <a:pt x="502" y="800"/>
                        <a:pt x="502" y="800"/>
                        <a:pt x="502" y="800"/>
                      </a:cubicBezTo>
                      <a:cubicBezTo>
                        <a:pt x="736" y="800"/>
                        <a:pt x="736" y="800"/>
                        <a:pt x="736" y="800"/>
                      </a:cubicBezTo>
                      <a:cubicBezTo>
                        <a:pt x="736" y="800"/>
                        <a:pt x="736" y="800"/>
                        <a:pt x="736" y="800"/>
                      </a:cubicBezTo>
                      <a:cubicBezTo>
                        <a:pt x="771" y="800"/>
                        <a:pt x="800" y="771"/>
                        <a:pt x="800" y="736"/>
                      </a:cubicBezTo>
                      <a:cubicBezTo>
                        <a:pt x="800" y="736"/>
                        <a:pt x="800" y="736"/>
                        <a:pt x="800" y="736"/>
                      </a:cubicBezTo>
                      <a:cubicBezTo>
                        <a:pt x="800" y="502"/>
                        <a:pt x="800" y="502"/>
                        <a:pt x="800" y="502"/>
                      </a:cubicBezTo>
                      <a:cubicBezTo>
                        <a:pt x="800" y="466"/>
                        <a:pt x="771" y="438"/>
                        <a:pt x="736" y="438"/>
                      </a:cubicBezTo>
                      <a:cubicBezTo>
                        <a:pt x="736" y="438"/>
                        <a:pt x="736" y="438"/>
                        <a:pt x="736" y="438"/>
                      </a:cubicBezTo>
                      <a:cubicBezTo>
                        <a:pt x="736" y="437"/>
                        <a:pt x="736" y="437"/>
                        <a:pt x="736" y="437"/>
                      </a:cubicBezTo>
                      <a:cubicBezTo>
                        <a:pt x="502" y="437"/>
                        <a:pt x="502" y="437"/>
                        <a:pt x="502" y="437"/>
                      </a:cubicBezTo>
                      <a:cubicBezTo>
                        <a:pt x="502" y="437"/>
                        <a:pt x="502" y="437"/>
                        <a:pt x="502" y="437"/>
                      </a:cubicBezTo>
                      <a:moveTo>
                        <a:pt x="298" y="437"/>
                      </a:moveTo>
                      <a:cubicBezTo>
                        <a:pt x="298" y="437"/>
                        <a:pt x="298" y="437"/>
                        <a:pt x="298" y="437"/>
                      </a:cubicBezTo>
                      <a:moveTo>
                        <a:pt x="64" y="0"/>
                      </a:moveTo>
                      <a:cubicBezTo>
                        <a:pt x="29" y="0"/>
                        <a:pt x="0" y="29"/>
                        <a:pt x="0" y="64"/>
                      </a:cubicBezTo>
                      <a:cubicBezTo>
                        <a:pt x="0" y="64"/>
                        <a:pt x="0" y="64"/>
                        <a:pt x="0" y="64"/>
                      </a:cubicBezTo>
                      <a:cubicBezTo>
                        <a:pt x="0" y="298"/>
                        <a:pt x="0" y="298"/>
                        <a:pt x="0" y="298"/>
                      </a:cubicBezTo>
                      <a:cubicBezTo>
                        <a:pt x="0" y="334"/>
                        <a:pt x="29" y="362"/>
                        <a:pt x="64" y="362"/>
                      </a:cubicBezTo>
                      <a:cubicBezTo>
                        <a:pt x="64" y="362"/>
                        <a:pt x="64" y="362"/>
                        <a:pt x="64" y="362"/>
                      </a:cubicBezTo>
                      <a:cubicBezTo>
                        <a:pt x="298" y="362"/>
                        <a:pt x="298" y="362"/>
                        <a:pt x="298" y="362"/>
                      </a:cubicBezTo>
                      <a:cubicBezTo>
                        <a:pt x="298" y="362"/>
                        <a:pt x="298" y="362"/>
                        <a:pt x="298" y="362"/>
                      </a:cubicBezTo>
                      <a:cubicBezTo>
                        <a:pt x="334" y="362"/>
                        <a:pt x="362" y="334"/>
                        <a:pt x="362" y="298"/>
                      </a:cubicBezTo>
                      <a:cubicBezTo>
                        <a:pt x="362" y="298"/>
                        <a:pt x="362" y="298"/>
                        <a:pt x="362" y="298"/>
                      </a:cubicBezTo>
                      <a:cubicBezTo>
                        <a:pt x="362" y="64"/>
                        <a:pt x="362" y="64"/>
                        <a:pt x="362" y="64"/>
                      </a:cubicBezTo>
                      <a:cubicBezTo>
                        <a:pt x="363" y="29"/>
                        <a:pt x="334" y="0"/>
                        <a:pt x="298" y="0"/>
                      </a:cubicBezTo>
                      <a:cubicBezTo>
                        <a:pt x="298" y="0"/>
                        <a:pt x="298" y="0"/>
                        <a:pt x="298" y="0"/>
                      </a:cubicBezTo>
                      <a:cubicBezTo>
                        <a:pt x="64" y="0"/>
                        <a:pt x="64" y="0"/>
                        <a:pt x="64" y="0"/>
                      </a:cubicBezTo>
                      <a:cubicBezTo>
                        <a:pt x="64" y="0"/>
                        <a:pt x="64" y="0"/>
                        <a:pt x="64"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9">
                  <a:extLst>
                    <a:ext uri="{FF2B5EF4-FFF2-40B4-BE49-F238E27FC236}">
                      <a16:creationId xmlns:a16="http://schemas.microsoft.com/office/drawing/2014/main" id="{51E36928-B454-498B-AD9C-4CEED1F9CFB4}"/>
                    </a:ext>
                  </a:extLst>
                </p:cNvPr>
                <p:cNvSpPr>
                  <a:spLocks noChangeAspect="1" noEditPoints="1"/>
                </p:cNvSpPr>
                <p:nvPr/>
              </p:nvSpPr>
              <p:spPr bwMode="auto">
                <a:xfrm>
                  <a:off x="3244911" y="6226818"/>
                  <a:ext cx="125158" cy="152284"/>
                </a:xfrm>
                <a:custGeom>
                  <a:avLst/>
                  <a:gdLst>
                    <a:gd name="T0" fmla="*/ 482 w 552"/>
                    <a:gd name="T1" fmla="*/ 672 h 672"/>
                    <a:gd name="T2" fmla="*/ 486 w 552"/>
                    <a:gd name="T3" fmla="*/ 668 h 672"/>
                    <a:gd name="T4" fmla="*/ 69 w 552"/>
                    <a:gd name="T5" fmla="*/ 672 h 672"/>
                    <a:gd name="T6" fmla="*/ 73 w 552"/>
                    <a:gd name="T7" fmla="*/ 668 h 672"/>
                    <a:gd name="T8" fmla="*/ 0 w 552"/>
                    <a:gd name="T9" fmla="*/ 603 h 672"/>
                    <a:gd name="T10" fmla="*/ 224 w 552"/>
                    <a:gd name="T11" fmla="*/ 379 h 672"/>
                    <a:gd name="T12" fmla="*/ 327 w 552"/>
                    <a:gd name="T13" fmla="*/ 379 h 672"/>
                    <a:gd name="T14" fmla="*/ 551 w 552"/>
                    <a:gd name="T15" fmla="*/ 603 h 672"/>
                    <a:gd name="T16" fmla="*/ 486 w 552"/>
                    <a:gd name="T17" fmla="*/ 668 h 672"/>
                    <a:gd name="T18" fmla="*/ 482 w 552"/>
                    <a:gd name="T19" fmla="*/ 672 h 672"/>
                    <a:gd name="T20" fmla="*/ 280 w 552"/>
                    <a:gd name="T21" fmla="*/ 345 h 672"/>
                    <a:gd name="T22" fmla="*/ 108 w 552"/>
                    <a:gd name="T23" fmla="*/ 173 h 672"/>
                    <a:gd name="T24" fmla="*/ 280 w 552"/>
                    <a:gd name="T25" fmla="*/ 0 h 672"/>
                    <a:gd name="T26" fmla="*/ 452 w 552"/>
                    <a:gd name="T27" fmla="*/ 173 h 672"/>
                    <a:gd name="T28" fmla="*/ 277 w 552"/>
                    <a:gd name="T29" fmla="*/ 345 h 672"/>
                    <a:gd name="T30" fmla="*/ 280 w 552"/>
                    <a:gd name="T31" fmla="*/ 34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 h="672">
                      <a:moveTo>
                        <a:pt x="482" y="672"/>
                      </a:moveTo>
                      <a:cubicBezTo>
                        <a:pt x="486" y="668"/>
                        <a:pt x="486" y="668"/>
                        <a:pt x="486" y="668"/>
                      </a:cubicBezTo>
                      <a:cubicBezTo>
                        <a:pt x="69" y="672"/>
                        <a:pt x="69" y="672"/>
                        <a:pt x="69" y="672"/>
                      </a:cubicBezTo>
                      <a:cubicBezTo>
                        <a:pt x="73" y="668"/>
                        <a:pt x="73" y="668"/>
                        <a:pt x="73" y="668"/>
                      </a:cubicBezTo>
                      <a:cubicBezTo>
                        <a:pt x="35" y="668"/>
                        <a:pt x="0" y="641"/>
                        <a:pt x="0" y="603"/>
                      </a:cubicBezTo>
                      <a:cubicBezTo>
                        <a:pt x="0" y="479"/>
                        <a:pt x="100" y="379"/>
                        <a:pt x="224" y="379"/>
                      </a:cubicBezTo>
                      <a:cubicBezTo>
                        <a:pt x="327" y="379"/>
                        <a:pt x="327" y="379"/>
                        <a:pt x="327" y="379"/>
                      </a:cubicBezTo>
                      <a:cubicBezTo>
                        <a:pt x="451" y="379"/>
                        <a:pt x="551" y="479"/>
                        <a:pt x="551" y="603"/>
                      </a:cubicBezTo>
                      <a:cubicBezTo>
                        <a:pt x="552" y="641"/>
                        <a:pt x="525" y="668"/>
                        <a:pt x="486" y="668"/>
                      </a:cubicBezTo>
                      <a:cubicBezTo>
                        <a:pt x="482" y="672"/>
                        <a:pt x="482" y="672"/>
                        <a:pt x="482" y="672"/>
                      </a:cubicBezTo>
                      <a:close/>
                      <a:moveTo>
                        <a:pt x="280" y="345"/>
                      </a:moveTo>
                      <a:cubicBezTo>
                        <a:pt x="185" y="345"/>
                        <a:pt x="108" y="268"/>
                        <a:pt x="108" y="173"/>
                      </a:cubicBezTo>
                      <a:cubicBezTo>
                        <a:pt x="108" y="78"/>
                        <a:pt x="185" y="0"/>
                        <a:pt x="280" y="0"/>
                      </a:cubicBezTo>
                      <a:cubicBezTo>
                        <a:pt x="375" y="0"/>
                        <a:pt x="452" y="78"/>
                        <a:pt x="452" y="173"/>
                      </a:cubicBezTo>
                      <a:cubicBezTo>
                        <a:pt x="452" y="268"/>
                        <a:pt x="372" y="345"/>
                        <a:pt x="277" y="345"/>
                      </a:cubicBezTo>
                      <a:cubicBezTo>
                        <a:pt x="280" y="345"/>
                        <a:pt x="280" y="345"/>
                        <a:pt x="280" y="3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3" name="文本框 82">
                <a:extLst>
                  <a:ext uri="{FF2B5EF4-FFF2-40B4-BE49-F238E27FC236}">
                    <a16:creationId xmlns:a16="http://schemas.microsoft.com/office/drawing/2014/main" id="{04A06909-0D28-42A4-8542-0134491946BE}"/>
                  </a:ext>
                </a:extLst>
              </p:cNvPr>
              <p:cNvSpPr txBox="1"/>
              <p:nvPr/>
            </p:nvSpPr>
            <p:spPr>
              <a:xfrm>
                <a:off x="8087217" y="2472690"/>
                <a:ext cx="1058418" cy="2251065"/>
              </a:xfrm>
              <a:prstGeom prst="rect">
                <a:avLst/>
              </a:prstGeom>
              <a:noFill/>
            </p:spPr>
            <p:txBody>
              <a:bodyPr wrap="square" rtlCol="0">
                <a:spAutoFit/>
              </a:bodyPr>
              <a:lstStyle/>
              <a:p>
                <a:pPr>
                  <a:lnSpc>
                    <a:spcPct val="200000"/>
                  </a:lnSpc>
                </a:pPr>
                <a:r>
                  <a:rPr lang="fr-FR" altLang="zh-CN" sz="1200">
                    <a:solidFill>
                      <a:srgbClr val="A0A0AA"/>
                    </a:solidFill>
                    <a:latin typeface="Arial" panose="020B0604020202020204" pitchFamily="34" charset="0"/>
                    <a:cs typeface="Arial" panose="020B0604020202020204" pitchFamily="34" charset="0"/>
                  </a:rPr>
                  <a:t>Pellentesque habitant morbi tristique senectus et netus et</a:t>
                </a:r>
                <a:endParaRPr lang="zh-CN" altLang="en-US" sz="1200">
                  <a:solidFill>
                    <a:srgbClr val="A0A0AA"/>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46361B42-12CA-40E8-AE59-343E3097FA86}"/>
                  </a:ext>
                </a:extLst>
              </p:cNvPr>
              <p:cNvSpPr txBox="1"/>
              <p:nvPr/>
            </p:nvSpPr>
            <p:spPr>
              <a:xfrm>
                <a:off x="9007811" y="2472690"/>
                <a:ext cx="1058418" cy="2251065"/>
              </a:xfrm>
              <a:prstGeom prst="rect">
                <a:avLst/>
              </a:prstGeom>
              <a:noFill/>
            </p:spPr>
            <p:txBody>
              <a:bodyPr wrap="square" rtlCol="0">
                <a:spAutoFit/>
              </a:bodyPr>
              <a:lstStyle/>
              <a:p>
                <a:pPr algn="r">
                  <a:lnSpc>
                    <a:spcPct val="200000"/>
                  </a:lnSpc>
                </a:pPr>
                <a:r>
                  <a:rPr lang="fr-FR" altLang="zh-CN" sz="1200">
                    <a:solidFill>
                      <a:srgbClr val="CFCFD6"/>
                    </a:solidFill>
                    <a:latin typeface="Arial" panose="020B0604020202020204" pitchFamily="34" charset="0"/>
                    <a:cs typeface="Arial" panose="020B0604020202020204" pitchFamily="34" charset="0"/>
                  </a:rPr>
                  <a:t>tristique senectus et netus et malesuada fames ac turpis</a:t>
                </a:r>
                <a:endParaRPr lang="zh-CN" altLang="en-US" sz="1200">
                  <a:solidFill>
                    <a:srgbClr val="CFCFD6"/>
                  </a:solidFill>
                  <a:latin typeface="Arial" panose="020B0604020202020204" pitchFamily="34" charset="0"/>
                  <a:cs typeface="Arial" panose="020B0604020202020204" pitchFamily="34" charset="0"/>
                </a:endParaRPr>
              </a:p>
            </p:txBody>
          </p:sp>
        </p:grpSp>
        <p:pic>
          <p:nvPicPr>
            <p:cNvPr id="47" name="图片 46">
              <a:extLst>
                <a:ext uri="{FF2B5EF4-FFF2-40B4-BE49-F238E27FC236}">
                  <a16:creationId xmlns:a16="http://schemas.microsoft.com/office/drawing/2014/main" id="{9CC1A256-7B61-4E6A-A3D7-637369130A87}"/>
                </a:ext>
              </a:extLst>
            </p:cNvPr>
            <p:cNvPicPr>
              <a:picLocks noChangeAspect="1"/>
            </p:cNvPicPr>
            <p:nvPr/>
          </p:nvPicPr>
          <p:blipFill>
            <a:blip r:embed="rId10"/>
            <a:stretch>
              <a:fillRect/>
            </a:stretch>
          </p:blipFill>
          <p:spPr>
            <a:xfrm>
              <a:off x="365721" y="958336"/>
              <a:ext cx="2069675" cy="3183435"/>
            </a:xfrm>
            <a:prstGeom prst="rect">
              <a:avLst/>
            </a:prstGeom>
          </p:spPr>
        </p:pic>
      </p:grpSp>
      <p:pic>
        <p:nvPicPr>
          <p:cNvPr id="48" name="图片 47">
            <a:extLst>
              <a:ext uri="{FF2B5EF4-FFF2-40B4-BE49-F238E27FC236}">
                <a16:creationId xmlns:a16="http://schemas.microsoft.com/office/drawing/2014/main" id="{5C5A7F59-4C4D-43E1-AA6D-A7E94756BD3B}"/>
              </a:ext>
            </a:extLst>
          </p:cNvPr>
          <p:cNvPicPr>
            <a:picLocks noChangeAspect="1"/>
          </p:cNvPicPr>
          <p:nvPr/>
        </p:nvPicPr>
        <p:blipFill>
          <a:blip r:embed="rId11"/>
          <a:stretch>
            <a:fillRect/>
          </a:stretch>
        </p:blipFill>
        <p:spPr>
          <a:xfrm>
            <a:off x="3394942" y="2827301"/>
            <a:ext cx="2072407" cy="3048758"/>
          </a:xfrm>
          <a:prstGeom prst="rect">
            <a:avLst/>
          </a:prstGeom>
        </p:spPr>
      </p:pic>
      <p:pic>
        <p:nvPicPr>
          <p:cNvPr id="57" name="图片 56">
            <a:extLst>
              <a:ext uri="{FF2B5EF4-FFF2-40B4-BE49-F238E27FC236}">
                <a16:creationId xmlns:a16="http://schemas.microsoft.com/office/drawing/2014/main" id="{223501C6-4B71-400B-972E-3ABE9A6C4C78}"/>
              </a:ext>
            </a:extLst>
          </p:cNvPr>
          <p:cNvPicPr>
            <a:picLocks noChangeAspect="1"/>
          </p:cNvPicPr>
          <p:nvPr/>
        </p:nvPicPr>
        <p:blipFill>
          <a:blip r:embed="rId12"/>
          <a:stretch>
            <a:fillRect/>
          </a:stretch>
        </p:blipFill>
        <p:spPr>
          <a:xfrm>
            <a:off x="6301972" y="904570"/>
            <a:ext cx="2061974" cy="3113334"/>
          </a:xfrm>
          <a:prstGeom prst="rect">
            <a:avLst/>
          </a:prstGeom>
        </p:spPr>
      </p:pic>
      <p:pic>
        <p:nvPicPr>
          <p:cNvPr id="58" name="图片 57">
            <a:extLst>
              <a:ext uri="{FF2B5EF4-FFF2-40B4-BE49-F238E27FC236}">
                <a16:creationId xmlns:a16="http://schemas.microsoft.com/office/drawing/2014/main" id="{1A08EF14-6064-4588-9EA4-D0892E989C6B}"/>
              </a:ext>
            </a:extLst>
          </p:cNvPr>
          <p:cNvPicPr>
            <a:picLocks noChangeAspect="1"/>
          </p:cNvPicPr>
          <p:nvPr/>
        </p:nvPicPr>
        <p:blipFill>
          <a:blip r:embed="rId13"/>
          <a:stretch>
            <a:fillRect/>
          </a:stretch>
        </p:blipFill>
        <p:spPr>
          <a:xfrm>
            <a:off x="9496971" y="2817406"/>
            <a:ext cx="2101052" cy="3271019"/>
          </a:xfrm>
          <a:prstGeom prst="rect">
            <a:avLst/>
          </a:prstGeom>
        </p:spPr>
      </p:pic>
      <p:cxnSp>
        <p:nvCxnSpPr>
          <p:cNvPr id="177" name="连接符: 曲线 176">
            <a:extLst>
              <a:ext uri="{FF2B5EF4-FFF2-40B4-BE49-F238E27FC236}">
                <a16:creationId xmlns:a16="http://schemas.microsoft.com/office/drawing/2014/main" id="{F8AC0FED-81D0-4E11-8874-8611A564D8FA}"/>
              </a:ext>
            </a:extLst>
          </p:cNvPr>
          <p:cNvCxnSpPr>
            <a:cxnSpLocks/>
            <a:stCxn id="57" idx="1"/>
            <a:endCxn id="48" idx="3"/>
          </p:cNvCxnSpPr>
          <p:nvPr/>
        </p:nvCxnSpPr>
        <p:spPr>
          <a:xfrm rot="10800000" flipV="1">
            <a:off x="5467350" y="2461236"/>
            <a:ext cx="834623" cy="1890443"/>
          </a:xfrm>
          <a:prstGeom prst="curvedConnector3">
            <a:avLst>
              <a:gd name="adj1" fmla="val 50000"/>
            </a:avLst>
          </a:prstGeom>
          <a:noFill/>
          <a:ln>
            <a:gradFill flip="none" rotWithShape="1">
              <a:gsLst>
                <a:gs pos="40000">
                  <a:srgbClr val="58E2AD"/>
                </a:gs>
                <a:gs pos="60000">
                  <a:srgbClr val="70DDE8"/>
                </a:gs>
              </a:gsLst>
              <a:lin ang="2700000" scaled="1"/>
              <a:tileRect/>
            </a:gradFill>
            <a:prstDash val="dash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78" name="连接符: 曲线 177">
            <a:extLst>
              <a:ext uri="{FF2B5EF4-FFF2-40B4-BE49-F238E27FC236}">
                <a16:creationId xmlns:a16="http://schemas.microsoft.com/office/drawing/2014/main" id="{0237B884-7BFD-4222-8C8A-9382DDF0C005}"/>
              </a:ext>
            </a:extLst>
          </p:cNvPr>
          <p:cNvCxnSpPr>
            <a:cxnSpLocks/>
            <a:stCxn id="148" idx="1"/>
            <a:endCxn id="57" idx="3"/>
          </p:cNvCxnSpPr>
          <p:nvPr/>
        </p:nvCxnSpPr>
        <p:spPr>
          <a:xfrm rot="10800000">
            <a:off x="8363947" y="2461238"/>
            <a:ext cx="1117241" cy="2063303"/>
          </a:xfrm>
          <a:prstGeom prst="curvedConnector3">
            <a:avLst>
              <a:gd name="adj1" fmla="val 50000"/>
            </a:avLst>
          </a:prstGeom>
          <a:noFill/>
          <a:ln>
            <a:gradFill flip="none" rotWithShape="1">
              <a:gsLst>
                <a:gs pos="40000">
                  <a:srgbClr val="58E2AD"/>
                </a:gs>
                <a:gs pos="60000">
                  <a:srgbClr val="70DDE8"/>
                </a:gs>
              </a:gsLst>
              <a:lin ang="2700000" scaled="1"/>
              <a:tileRect/>
            </a:gradFill>
            <a:prstDash val="dash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79" name="文本框 178">
            <a:extLst>
              <a:ext uri="{FF2B5EF4-FFF2-40B4-BE49-F238E27FC236}">
                <a16:creationId xmlns:a16="http://schemas.microsoft.com/office/drawing/2014/main" id="{142AF98F-2DA7-434D-8EBD-10A1005DB57E}"/>
              </a:ext>
            </a:extLst>
          </p:cNvPr>
          <p:cNvSpPr txBox="1"/>
          <p:nvPr/>
        </p:nvSpPr>
        <p:spPr>
          <a:xfrm>
            <a:off x="892311" y="4662831"/>
            <a:ext cx="2451100" cy="307777"/>
          </a:xfrm>
          <a:prstGeom prst="rect">
            <a:avLst/>
          </a:prstGeom>
          <a:noFill/>
        </p:spPr>
        <p:txBody>
          <a:bodyPr wrap="square" rtlCol="0">
            <a:spAutoFit/>
          </a:bodyPr>
          <a:lstStyle/>
          <a:p>
            <a:r>
              <a:rPr lang="zh-CN" altLang="en-US" sz="1400" dirty="0">
                <a:solidFill>
                  <a:schemeClr val="bg1">
                    <a:lumMod val="95000"/>
                  </a:schemeClr>
                </a:solidFill>
                <a:latin typeface="Arial" panose="020B0604020202020204" pitchFamily="34" charset="0"/>
                <a:cs typeface="Arial" panose="020B0604020202020204" pitchFamily="34" charset="0"/>
              </a:rPr>
              <a:t>选座</a:t>
            </a:r>
            <a:r>
              <a:rPr lang="en-US" altLang="zh-CN" sz="1400" dirty="0">
                <a:solidFill>
                  <a:schemeClr val="bg1">
                    <a:lumMod val="95000"/>
                  </a:schemeClr>
                </a:solidFill>
                <a:latin typeface="Arial" panose="020B0604020202020204" pitchFamily="34" charset="0"/>
                <a:cs typeface="Arial" panose="020B0604020202020204" pitchFamily="34" charset="0"/>
              </a:rPr>
              <a:t>/</a:t>
            </a:r>
            <a:r>
              <a:rPr lang="zh-CN" altLang="en-US" sz="1400" dirty="0">
                <a:solidFill>
                  <a:schemeClr val="bg1">
                    <a:lumMod val="95000"/>
                  </a:schemeClr>
                </a:solidFill>
                <a:latin typeface="Arial" panose="020B0604020202020204" pitchFamily="34" charset="0"/>
                <a:cs typeface="Arial" panose="020B0604020202020204" pitchFamily="34" charset="0"/>
              </a:rPr>
              <a:t>订座</a:t>
            </a:r>
          </a:p>
        </p:txBody>
      </p:sp>
      <p:sp>
        <p:nvSpPr>
          <p:cNvPr id="180" name="文本框 179">
            <a:extLst>
              <a:ext uri="{FF2B5EF4-FFF2-40B4-BE49-F238E27FC236}">
                <a16:creationId xmlns:a16="http://schemas.microsoft.com/office/drawing/2014/main" id="{18C87C3C-86EA-4E39-A28A-09041924FA02}"/>
              </a:ext>
            </a:extLst>
          </p:cNvPr>
          <p:cNvSpPr txBox="1"/>
          <p:nvPr/>
        </p:nvSpPr>
        <p:spPr>
          <a:xfrm>
            <a:off x="3953803" y="6496094"/>
            <a:ext cx="2451100" cy="307777"/>
          </a:xfrm>
          <a:prstGeom prst="rect">
            <a:avLst/>
          </a:prstGeom>
          <a:noFill/>
        </p:spPr>
        <p:txBody>
          <a:bodyPr wrap="square" rtlCol="0">
            <a:spAutoFit/>
          </a:bodyPr>
          <a:lstStyle/>
          <a:p>
            <a:r>
              <a:rPr lang="zh-CN" altLang="en-US" sz="1400" dirty="0">
                <a:solidFill>
                  <a:schemeClr val="bg1">
                    <a:lumMod val="95000"/>
                  </a:schemeClr>
                </a:solidFill>
                <a:latin typeface="Arial" panose="020B0604020202020204" pitchFamily="34" charset="0"/>
                <a:cs typeface="Arial" panose="020B0604020202020204" pitchFamily="34" charset="0"/>
              </a:rPr>
              <a:t>扫码签到</a:t>
            </a:r>
          </a:p>
        </p:txBody>
      </p:sp>
      <p:sp>
        <p:nvSpPr>
          <p:cNvPr id="181" name="文本框 180">
            <a:extLst>
              <a:ext uri="{FF2B5EF4-FFF2-40B4-BE49-F238E27FC236}">
                <a16:creationId xmlns:a16="http://schemas.microsoft.com/office/drawing/2014/main" id="{76113398-8D6E-4C60-8CEF-A4D789D6EF65}"/>
              </a:ext>
            </a:extLst>
          </p:cNvPr>
          <p:cNvSpPr txBox="1"/>
          <p:nvPr/>
        </p:nvSpPr>
        <p:spPr>
          <a:xfrm>
            <a:off x="6877218" y="4547560"/>
            <a:ext cx="2451100" cy="307777"/>
          </a:xfrm>
          <a:prstGeom prst="rect">
            <a:avLst/>
          </a:prstGeom>
          <a:noFill/>
        </p:spPr>
        <p:txBody>
          <a:bodyPr wrap="square" rtlCol="0">
            <a:spAutoFit/>
          </a:bodyPr>
          <a:lstStyle/>
          <a:p>
            <a:r>
              <a:rPr lang="zh-CN" altLang="en-US" sz="1400" dirty="0">
                <a:solidFill>
                  <a:schemeClr val="bg1">
                    <a:lumMod val="95000"/>
                  </a:schemeClr>
                </a:solidFill>
                <a:latin typeface="Arial" panose="020B0604020202020204" pitchFamily="34" charset="0"/>
                <a:cs typeface="Arial" panose="020B0604020202020204" pitchFamily="34" charset="0"/>
              </a:rPr>
              <a:t>就坐页面</a:t>
            </a:r>
          </a:p>
        </p:txBody>
      </p:sp>
      <p:sp>
        <p:nvSpPr>
          <p:cNvPr id="182" name="文本框 181">
            <a:extLst>
              <a:ext uri="{FF2B5EF4-FFF2-40B4-BE49-F238E27FC236}">
                <a16:creationId xmlns:a16="http://schemas.microsoft.com/office/drawing/2014/main" id="{0559EBD4-E2E9-4582-B8A9-DFF1B973C486}"/>
              </a:ext>
            </a:extLst>
          </p:cNvPr>
          <p:cNvSpPr txBox="1"/>
          <p:nvPr/>
        </p:nvSpPr>
        <p:spPr>
          <a:xfrm>
            <a:off x="10079308" y="6496094"/>
            <a:ext cx="2451100" cy="307777"/>
          </a:xfrm>
          <a:prstGeom prst="rect">
            <a:avLst/>
          </a:prstGeom>
          <a:noFill/>
        </p:spPr>
        <p:txBody>
          <a:bodyPr wrap="square" rtlCol="0">
            <a:spAutoFit/>
          </a:bodyPr>
          <a:lstStyle/>
          <a:p>
            <a:r>
              <a:rPr lang="zh-CN" altLang="en-US" sz="1400" dirty="0">
                <a:solidFill>
                  <a:schemeClr val="bg1">
                    <a:lumMod val="95000"/>
                  </a:schemeClr>
                </a:solidFill>
                <a:latin typeface="Arial" panose="020B0604020202020204" pitchFamily="34" charset="0"/>
                <a:cs typeface="Arial" panose="020B0604020202020204" pitchFamily="34" charset="0"/>
              </a:rPr>
              <a:t>暂离页面</a:t>
            </a:r>
          </a:p>
        </p:txBody>
      </p:sp>
    </p:spTree>
    <p:extLst>
      <p:ext uri="{BB962C8B-B14F-4D97-AF65-F5344CB8AC3E}">
        <p14:creationId xmlns:p14="http://schemas.microsoft.com/office/powerpoint/2010/main" val="28811359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A2AAC4C-572E-4A8D-891C-3AC68DE2C8F7}"/>
              </a:ext>
            </a:extLst>
          </p:cNvPr>
          <p:cNvSpPr/>
          <p:nvPr/>
        </p:nvSpPr>
        <p:spPr>
          <a:xfrm>
            <a:off x="0" y="0"/>
            <a:ext cx="12192000" cy="6858000"/>
          </a:xfrm>
          <a:prstGeom prst="rect">
            <a:avLst/>
          </a:prstGeom>
          <a:gradFill flip="none" rotWithShape="1">
            <a:gsLst>
              <a:gs pos="30000">
                <a:srgbClr val="010307"/>
              </a:gs>
              <a:gs pos="100000">
                <a:srgbClr val="2B414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2506272-A70E-427F-8565-17D847D0E622}"/>
              </a:ext>
            </a:extLst>
          </p:cNvPr>
          <p:cNvSpPr txBox="1"/>
          <p:nvPr/>
        </p:nvSpPr>
        <p:spPr>
          <a:xfrm>
            <a:off x="539750" y="288925"/>
            <a:ext cx="450850" cy="369332"/>
          </a:xfrm>
          <a:prstGeom prst="rect">
            <a:avLst/>
          </a:prstGeom>
          <a:noFill/>
        </p:spPr>
        <p:txBody>
          <a:bodyPr wrap="square" rtlCol="0">
            <a:spAutoFit/>
          </a:bodyPr>
          <a:lstStyle/>
          <a:p>
            <a:r>
              <a:rPr lang="en-US" altLang="zh-CN"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07.</a:t>
            </a:r>
            <a:endPar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159F69DC-C79D-4E5F-9294-4C453DDCB6F4}"/>
              </a:ext>
            </a:extLst>
          </p:cNvPr>
          <p:cNvSpPr txBox="1"/>
          <p:nvPr/>
        </p:nvSpPr>
        <p:spPr>
          <a:xfrm>
            <a:off x="1651000" y="288925"/>
            <a:ext cx="2451100" cy="369332"/>
          </a:xfrm>
          <a:prstGeom prst="rect">
            <a:avLst/>
          </a:prstGeom>
          <a:noFill/>
        </p:spPr>
        <p:txBody>
          <a:bodyPr wrap="square" rtlCol="0">
            <a:spAutoFit/>
          </a:bodyPr>
          <a:lstStyle/>
          <a:p>
            <a:r>
              <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举报功能</a:t>
            </a:r>
          </a:p>
        </p:txBody>
      </p:sp>
      <p:sp>
        <p:nvSpPr>
          <p:cNvPr id="6" name="文本框 5">
            <a:extLst>
              <a:ext uri="{FF2B5EF4-FFF2-40B4-BE49-F238E27FC236}">
                <a16:creationId xmlns:a16="http://schemas.microsoft.com/office/drawing/2014/main" id="{B8EFDFE1-9DDD-4CE6-A332-46C89C70D28D}"/>
              </a:ext>
            </a:extLst>
          </p:cNvPr>
          <p:cNvSpPr txBox="1"/>
          <p:nvPr/>
        </p:nvSpPr>
        <p:spPr>
          <a:xfrm>
            <a:off x="990600" y="947182"/>
            <a:ext cx="4064000" cy="584775"/>
          </a:xfrm>
          <a:prstGeom prst="rect">
            <a:avLst/>
          </a:prstGeom>
          <a:noFill/>
        </p:spPr>
        <p:txBody>
          <a:bodyPr wrap="square" rtlCol="0">
            <a:spAutoFit/>
          </a:bodyPr>
          <a:lstStyle/>
          <a:p>
            <a:r>
              <a:rPr lang="zh-CN" altLang="en-US" sz="3200" dirty="0">
                <a:solidFill>
                  <a:schemeClr val="bg1"/>
                </a:solidFill>
                <a:latin typeface="Arial" panose="020B0604020202020204" pitchFamily="34" charset="0"/>
                <a:cs typeface="Arial" panose="020B0604020202020204" pitchFamily="34" charset="0"/>
              </a:rPr>
              <a:t>举报</a:t>
            </a:r>
            <a:r>
              <a:rPr lang="en-US" altLang="zh-CN" sz="3200" dirty="0">
                <a:solidFill>
                  <a:schemeClr val="bg1"/>
                </a:solidFill>
                <a:latin typeface="Arial" panose="020B0604020202020204" pitchFamily="34" charset="0"/>
                <a:cs typeface="Arial" panose="020B0604020202020204" pitchFamily="34" charset="0"/>
              </a:rPr>
              <a:t>—</a:t>
            </a:r>
            <a:r>
              <a:rPr lang="zh-CN" altLang="en-US" sz="3200" dirty="0">
                <a:solidFill>
                  <a:schemeClr val="bg1"/>
                </a:solidFill>
                <a:latin typeface="Arial" panose="020B0604020202020204" pitchFamily="34" charset="0"/>
                <a:cs typeface="Arial" panose="020B0604020202020204" pitchFamily="34" charset="0"/>
              </a:rPr>
              <a:t>处理举报事件</a:t>
            </a:r>
          </a:p>
        </p:txBody>
      </p:sp>
      <p:sp>
        <p:nvSpPr>
          <p:cNvPr id="7" name="文本框 6">
            <a:extLst>
              <a:ext uri="{FF2B5EF4-FFF2-40B4-BE49-F238E27FC236}">
                <a16:creationId xmlns:a16="http://schemas.microsoft.com/office/drawing/2014/main" id="{7882363C-8DF0-4FF6-8DF1-C1A8AF2F99AD}"/>
              </a:ext>
            </a:extLst>
          </p:cNvPr>
          <p:cNvSpPr txBox="1"/>
          <p:nvPr/>
        </p:nvSpPr>
        <p:spPr>
          <a:xfrm>
            <a:off x="990600" y="1605439"/>
            <a:ext cx="6642100" cy="705834"/>
          </a:xfrm>
          <a:prstGeom prst="rect">
            <a:avLst/>
          </a:prstGeom>
          <a:noFill/>
        </p:spPr>
        <p:txBody>
          <a:bodyPr wrap="square" rtlCol="0">
            <a:spAutoFit/>
          </a:bodyPr>
          <a:lstStyle/>
          <a:p>
            <a:pPr>
              <a:lnSpc>
                <a:spcPct val="150000"/>
              </a:lnSpc>
            </a:pPr>
            <a:r>
              <a:rPr lang="zh-CN" altLang="en-US" sz="1400" dirty="0">
                <a:solidFill>
                  <a:schemeClr val="bg1">
                    <a:lumMod val="75000"/>
                  </a:schemeClr>
                </a:solidFill>
                <a:latin typeface="+mn-ea"/>
                <a:cs typeface="Arial" panose="020B0604020202020204" pitchFamily="34" charset="0"/>
              </a:rPr>
              <a:t>用户发现违规操作向管理员发送举报信息，管理员核实处理后，给用户增加信用分，减少被举报人的信用分或者拉黑被举报人。</a:t>
            </a:r>
            <a:endParaRPr lang="fr-FR" altLang="zh-CN" sz="1400" dirty="0">
              <a:solidFill>
                <a:schemeClr val="bg1">
                  <a:lumMod val="75000"/>
                </a:schemeClr>
              </a:solidFill>
              <a:latin typeface="+mn-ea"/>
              <a:cs typeface="Arial" panose="020B0604020202020204" pitchFamily="34" charset="0"/>
            </a:endParaRPr>
          </a:p>
        </p:txBody>
      </p:sp>
      <p:sp>
        <p:nvSpPr>
          <p:cNvPr id="14" name="PA-图片 7">
            <a:extLst>
              <a:ext uri="{FF2B5EF4-FFF2-40B4-BE49-F238E27FC236}">
                <a16:creationId xmlns:a16="http://schemas.microsoft.com/office/drawing/2014/main" id="{AD082CD9-6531-4FC6-A336-268FB231A042}"/>
              </a:ext>
            </a:extLst>
          </p:cNvPr>
          <p:cNvSpPr/>
          <p:nvPr>
            <p:custDataLst>
              <p:tags r:id="rId1"/>
            </p:custDataLst>
          </p:nvPr>
        </p:nvSpPr>
        <p:spPr>
          <a:xfrm>
            <a:off x="2054434" y="2659678"/>
            <a:ext cx="2116836" cy="3849916"/>
          </a:xfrm>
          <a:prstGeom prst="roundRect">
            <a:avLst>
              <a:gd name="adj" fmla="val 9089"/>
            </a:avLst>
          </a:prstGeom>
          <a:gradFill>
            <a:gsLst>
              <a:gs pos="30000">
                <a:srgbClr val="010307"/>
              </a:gs>
              <a:gs pos="100000">
                <a:srgbClr val="2B4147"/>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形状 14">
            <a:extLst>
              <a:ext uri="{FF2B5EF4-FFF2-40B4-BE49-F238E27FC236}">
                <a16:creationId xmlns:a16="http://schemas.microsoft.com/office/drawing/2014/main" id="{747BAACD-2135-46D4-A066-F611FBFAFE96}"/>
              </a:ext>
            </a:extLst>
          </p:cNvPr>
          <p:cNvSpPr/>
          <p:nvPr>
            <p:custDataLst>
              <p:tags r:id="rId2"/>
            </p:custDataLst>
          </p:nvPr>
        </p:nvSpPr>
        <p:spPr>
          <a:xfrm>
            <a:off x="2059982" y="2659678"/>
            <a:ext cx="2113714" cy="184666"/>
          </a:xfrm>
          <a:custGeom>
            <a:avLst/>
            <a:gdLst>
              <a:gd name="connsiteX0" fmla="*/ 190838 w 2113714"/>
              <a:gd name="connsiteY0" fmla="*/ 0 h 184666"/>
              <a:gd name="connsiteX1" fmla="*/ 1922876 w 2113714"/>
              <a:gd name="connsiteY1" fmla="*/ 0 h 184666"/>
              <a:gd name="connsiteX2" fmla="*/ 2100156 w 2113714"/>
              <a:gd name="connsiteY2" fmla="*/ 117509 h 184666"/>
              <a:gd name="connsiteX3" fmla="*/ 2113714 w 2113714"/>
              <a:gd name="connsiteY3" fmla="*/ 184666 h 184666"/>
              <a:gd name="connsiteX4" fmla="*/ 0 w 2113714"/>
              <a:gd name="connsiteY4" fmla="*/ 184666 h 184666"/>
              <a:gd name="connsiteX5" fmla="*/ 13559 w 2113714"/>
              <a:gd name="connsiteY5" fmla="*/ 117509 h 184666"/>
              <a:gd name="connsiteX6" fmla="*/ 190838 w 2113714"/>
              <a:gd name="connsiteY6"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3714" h="184666">
                <a:moveTo>
                  <a:pt x="190838" y="0"/>
                </a:moveTo>
                <a:lnTo>
                  <a:pt x="1922876" y="0"/>
                </a:lnTo>
                <a:cubicBezTo>
                  <a:pt x="2002571" y="0"/>
                  <a:pt x="2070948" y="48454"/>
                  <a:pt x="2100156" y="117509"/>
                </a:cubicBezTo>
                <a:lnTo>
                  <a:pt x="2113714" y="184666"/>
                </a:lnTo>
                <a:lnTo>
                  <a:pt x="0" y="184666"/>
                </a:lnTo>
                <a:lnTo>
                  <a:pt x="13559" y="117509"/>
                </a:lnTo>
                <a:cubicBezTo>
                  <a:pt x="42767" y="48454"/>
                  <a:pt x="111144" y="0"/>
                  <a:pt x="190838" y="0"/>
                </a:cubicBezTo>
                <a:close/>
              </a:path>
            </a:pathLst>
          </a:custGeom>
          <a:gradFill flip="none" rotWithShape="1">
            <a:gsLst>
              <a:gs pos="40000">
                <a:srgbClr val="58E2AD"/>
              </a:gs>
              <a:gs pos="60000">
                <a:srgbClr val="70DDE8"/>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4FC673D2-AA79-4404-A3A1-C43F764FA8D8}"/>
              </a:ext>
            </a:extLst>
          </p:cNvPr>
          <p:cNvGrpSpPr/>
          <p:nvPr/>
        </p:nvGrpSpPr>
        <p:grpSpPr>
          <a:xfrm>
            <a:off x="3668355" y="3106206"/>
            <a:ext cx="416862" cy="132315"/>
            <a:chOff x="5726985" y="1059792"/>
            <a:chExt cx="340257" cy="108000"/>
          </a:xfrm>
          <a:gradFill>
            <a:gsLst>
              <a:gs pos="40000">
                <a:srgbClr val="58E2AD"/>
              </a:gs>
              <a:gs pos="60000">
                <a:srgbClr val="70DDE8"/>
              </a:gs>
            </a:gsLst>
            <a:lin ang="2700000" scaled="1"/>
          </a:gradFill>
        </p:grpSpPr>
        <p:grpSp>
          <p:nvGrpSpPr>
            <p:cNvPr id="18" name="组合 17">
              <a:extLst>
                <a:ext uri="{FF2B5EF4-FFF2-40B4-BE49-F238E27FC236}">
                  <a16:creationId xmlns:a16="http://schemas.microsoft.com/office/drawing/2014/main" id="{5D069E32-38AA-4C39-871D-5E58646B25A2}"/>
                </a:ext>
              </a:extLst>
            </p:cNvPr>
            <p:cNvGrpSpPr>
              <a:grpSpLocks noChangeAspect="1"/>
            </p:cNvGrpSpPr>
            <p:nvPr/>
          </p:nvGrpSpPr>
          <p:grpSpPr>
            <a:xfrm>
              <a:off x="5726985" y="1088592"/>
              <a:ext cx="167119" cy="50400"/>
              <a:chOff x="8137529" y="1397739"/>
              <a:chExt cx="179059" cy="54000"/>
            </a:xfrm>
            <a:grpFill/>
          </p:grpSpPr>
          <p:sp>
            <p:nvSpPr>
              <p:cNvPr id="22" name="椭圆 21">
                <a:extLst>
                  <a:ext uri="{FF2B5EF4-FFF2-40B4-BE49-F238E27FC236}">
                    <a16:creationId xmlns:a16="http://schemas.microsoft.com/office/drawing/2014/main" id="{5F09F544-C9A6-4742-B1D1-301976A267B5}"/>
                  </a:ext>
                </a:extLst>
              </p:cNvPr>
              <p:cNvSpPr/>
              <p:nvPr/>
            </p:nvSpPr>
            <p:spPr>
              <a:xfrm>
                <a:off x="813752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3" name="椭圆 22">
                <a:extLst>
                  <a:ext uri="{FF2B5EF4-FFF2-40B4-BE49-F238E27FC236}">
                    <a16:creationId xmlns:a16="http://schemas.microsoft.com/office/drawing/2014/main" id="{359845D1-1A58-4ED1-821F-CC374A73287B}"/>
                  </a:ext>
                </a:extLst>
              </p:cNvPr>
              <p:cNvSpPr>
                <a:spLocks noChangeAspect="1"/>
              </p:cNvSpPr>
              <p:nvPr/>
            </p:nvSpPr>
            <p:spPr>
              <a:xfrm>
                <a:off x="8200058" y="1397739"/>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4" name="椭圆 23">
                <a:extLst>
                  <a:ext uri="{FF2B5EF4-FFF2-40B4-BE49-F238E27FC236}">
                    <a16:creationId xmlns:a16="http://schemas.microsoft.com/office/drawing/2014/main" id="{A5931787-6DFA-43AE-9280-2375478C47FD}"/>
                  </a:ext>
                </a:extLst>
              </p:cNvPr>
              <p:cNvSpPr/>
              <p:nvPr/>
            </p:nvSpPr>
            <p:spPr>
              <a:xfrm>
                <a:off x="827086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19" name="组合 18">
              <a:extLst>
                <a:ext uri="{FF2B5EF4-FFF2-40B4-BE49-F238E27FC236}">
                  <a16:creationId xmlns:a16="http://schemas.microsoft.com/office/drawing/2014/main" id="{DD206DDB-0E41-4E0F-AE21-F635D32CAE6F}"/>
                </a:ext>
              </a:extLst>
            </p:cNvPr>
            <p:cNvGrpSpPr/>
            <p:nvPr/>
          </p:nvGrpSpPr>
          <p:grpSpPr>
            <a:xfrm>
              <a:off x="5959242" y="1059792"/>
              <a:ext cx="108000" cy="108000"/>
              <a:chOff x="5961590" y="1027456"/>
              <a:chExt cx="108000" cy="108000"/>
            </a:xfrm>
            <a:grpFill/>
          </p:grpSpPr>
          <p:sp>
            <p:nvSpPr>
              <p:cNvPr id="20" name="椭圆 19">
                <a:extLst>
                  <a:ext uri="{FF2B5EF4-FFF2-40B4-BE49-F238E27FC236}">
                    <a16:creationId xmlns:a16="http://schemas.microsoft.com/office/drawing/2014/main" id="{A94DE256-D512-4BFD-A08D-9389239C8DAC}"/>
                  </a:ext>
                </a:extLst>
              </p:cNvPr>
              <p:cNvSpPr>
                <a:spLocks noChangeAspect="1"/>
              </p:cNvSpPr>
              <p:nvPr/>
            </p:nvSpPr>
            <p:spPr>
              <a:xfrm>
                <a:off x="5993736" y="1059602"/>
                <a:ext cx="43709" cy="437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1" name="椭圆 20">
                <a:extLst>
                  <a:ext uri="{FF2B5EF4-FFF2-40B4-BE49-F238E27FC236}">
                    <a16:creationId xmlns:a16="http://schemas.microsoft.com/office/drawing/2014/main" id="{5EF08B44-7FEA-4A74-823E-044EFADF3BF8}"/>
                  </a:ext>
                </a:extLst>
              </p:cNvPr>
              <p:cNvSpPr/>
              <p:nvPr/>
            </p:nvSpPr>
            <p:spPr>
              <a:xfrm>
                <a:off x="5961590" y="1027456"/>
                <a:ext cx="108000" cy="108000"/>
              </a:xfrm>
              <a:prstGeom prst="ellips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grpSp>
      </p:grpSp>
      <p:sp>
        <p:nvSpPr>
          <p:cNvPr id="25" name="文本框 24">
            <a:extLst>
              <a:ext uri="{FF2B5EF4-FFF2-40B4-BE49-F238E27FC236}">
                <a16:creationId xmlns:a16="http://schemas.microsoft.com/office/drawing/2014/main" id="{A40B93A3-BDF0-4A04-914C-7913B4DF0EDD}"/>
              </a:ext>
            </a:extLst>
          </p:cNvPr>
          <p:cNvSpPr txBox="1"/>
          <p:nvPr/>
        </p:nvSpPr>
        <p:spPr>
          <a:xfrm>
            <a:off x="2057468" y="3018475"/>
            <a:ext cx="1234434" cy="307777"/>
          </a:xfrm>
          <a:prstGeom prst="rect">
            <a:avLst/>
          </a:prstGeom>
          <a:noFill/>
        </p:spPr>
        <p:txBody>
          <a:bodyPr wrap="square" rtlCol="0">
            <a:spAutoFit/>
          </a:bodyPr>
          <a:lstStyle/>
          <a:p>
            <a:r>
              <a:rPr lang="zh-CN" altLang="en-US" sz="1400"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提交举报</a:t>
            </a:r>
          </a:p>
        </p:txBody>
      </p:sp>
      <p:grpSp>
        <p:nvGrpSpPr>
          <p:cNvPr id="26" name="组合 25">
            <a:extLst>
              <a:ext uri="{FF2B5EF4-FFF2-40B4-BE49-F238E27FC236}">
                <a16:creationId xmlns:a16="http://schemas.microsoft.com/office/drawing/2014/main" id="{7A4C3335-5961-41C9-966F-B811CF4F71E0}"/>
              </a:ext>
            </a:extLst>
          </p:cNvPr>
          <p:cNvGrpSpPr/>
          <p:nvPr/>
        </p:nvGrpSpPr>
        <p:grpSpPr>
          <a:xfrm>
            <a:off x="2150932" y="3489353"/>
            <a:ext cx="97848" cy="59531"/>
            <a:chOff x="7028138" y="1421606"/>
            <a:chExt cx="171158" cy="59531"/>
          </a:xfrm>
        </p:grpSpPr>
        <p:cxnSp>
          <p:nvCxnSpPr>
            <p:cNvPr id="27" name="直接连接符 26">
              <a:extLst>
                <a:ext uri="{FF2B5EF4-FFF2-40B4-BE49-F238E27FC236}">
                  <a16:creationId xmlns:a16="http://schemas.microsoft.com/office/drawing/2014/main" id="{31AA1DF9-5325-4EF8-9210-C8F7ED665EC7}"/>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28" name="直接连接符 27">
              <a:extLst>
                <a:ext uri="{FF2B5EF4-FFF2-40B4-BE49-F238E27FC236}">
                  <a16:creationId xmlns:a16="http://schemas.microsoft.com/office/drawing/2014/main" id="{EB7AA1E5-83DB-41DA-AF29-120615BBBEA1}"/>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29" name="直接连接符 28">
              <a:extLst>
                <a:ext uri="{FF2B5EF4-FFF2-40B4-BE49-F238E27FC236}">
                  <a16:creationId xmlns:a16="http://schemas.microsoft.com/office/drawing/2014/main" id="{4E5E2D09-7840-4635-ADD6-A4FABC56E148}"/>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30" name="组合 29">
            <a:extLst>
              <a:ext uri="{FF2B5EF4-FFF2-40B4-BE49-F238E27FC236}">
                <a16:creationId xmlns:a16="http://schemas.microsoft.com/office/drawing/2014/main" id="{F75C4861-6EC7-4AF8-A5D6-3138BA536521}"/>
              </a:ext>
            </a:extLst>
          </p:cNvPr>
          <p:cNvGrpSpPr/>
          <p:nvPr/>
        </p:nvGrpSpPr>
        <p:grpSpPr>
          <a:xfrm>
            <a:off x="3984899" y="3489353"/>
            <a:ext cx="97848" cy="59531"/>
            <a:chOff x="7028138" y="1421606"/>
            <a:chExt cx="171158" cy="59531"/>
          </a:xfrm>
        </p:grpSpPr>
        <p:cxnSp>
          <p:nvCxnSpPr>
            <p:cNvPr id="31" name="直接连接符 30">
              <a:extLst>
                <a:ext uri="{FF2B5EF4-FFF2-40B4-BE49-F238E27FC236}">
                  <a16:creationId xmlns:a16="http://schemas.microsoft.com/office/drawing/2014/main" id="{A8861EE6-0267-4753-AFFD-336FB867B6D1}"/>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a:extLst>
                <a:ext uri="{FF2B5EF4-FFF2-40B4-BE49-F238E27FC236}">
                  <a16:creationId xmlns:a16="http://schemas.microsoft.com/office/drawing/2014/main" id="{6DC6E49E-4F46-43D1-94EB-6CF11390B4ED}"/>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a:extLst>
                <a:ext uri="{FF2B5EF4-FFF2-40B4-BE49-F238E27FC236}">
                  <a16:creationId xmlns:a16="http://schemas.microsoft.com/office/drawing/2014/main" id="{1BFF44A3-ACD3-47BA-A62A-C07F24A4D683}"/>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4" name="文本框 33">
            <a:extLst>
              <a:ext uri="{FF2B5EF4-FFF2-40B4-BE49-F238E27FC236}">
                <a16:creationId xmlns:a16="http://schemas.microsoft.com/office/drawing/2014/main" id="{1902760F-2085-4129-8F3F-233CC71F3735}"/>
              </a:ext>
            </a:extLst>
          </p:cNvPr>
          <p:cNvSpPr txBox="1"/>
          <p:nvPr/>
        </p:nvSpPr>
        <p:spPr>
          <a:xfrm>
            <a:off x="2202464" y="3380619"/>
            <a:ext cx="1828752" cy="276999"/>
          </a:xfrm>
          <a:prstGeom prst="rect">
            <a:avLst/>
          </a:prstGeom>
          <a:noFill/>
        </p:spPr>
        <p:txBody>
          <a:bodyPr wrap="square" rtlCol="0">
            <a:spAutoFit/>
          </a:bodyPr>
          <a:lstStyle/>
          <a:p>
            <a:pPr algn="ctr"/>
            <a:r>
              <a:rPr lang="zh-CN" altLang="en-US" sz="1200"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图书馆座位管理系统</a:t>
            </a:r>
          </a:p>
        </p:txBody>
      </p:sp>
      <p:grpSp>
        <p:nvGrpSpPr>
          <p:cNvPr id="35" name="组合 34">
            <a:extLst>
              <a:ext uri="{FF2B5EF4-FFF2-40B4-BE49-F238E27FC236}">
                <a16:creationId xmlns:a16="http://schemas.microsoft.com/office/drawing/2014/main" id="{6831BED9-FBD9-4B26-A5DB-C7361EAD7ED8}"/>
              </a:ext>
            </a:extLst>
          </p:cNvPr>
          <p:cNvGrpSpPr/>
          <p:nvPr/>
        </p:nvGrpSpPr>
        <p:grpSpPr>
          <a:xfrm>
            <a:off x="2310648" y="6194851"/>
            <a:ext cx="1612382" cy="152818"/>
            <a:chOff x="1757687" y="6226552"/>
            <a:chExt cx="1612382" cy="152818"/>
          </a:xfrm>
          <a:gradFill>
            <a:gsLst>
              <a:gs pos="40000">
                <a:srgbClr val="58E2AD"/>
              </a:gs>
              <a:gs pos="60000">
                <a:srgbClr val="70DDE8"/>
              </a:gs>
            </a:gsLst>
            <a:lin ang="2700000" scaled="1"/>
          </a:gradFill>
        </p:grpSpPr>
        <p:grpSp>
          <p:nvGrpSpPr>
            <p:cNvPr id="36" name="Group 14">
              <a:extLst>
                <a:ext uri="{FF2B5EF4-FFF2-40B4-BE49-F238E27FC236}">
                  <a16:creationId xmlns:a16="http://schemas.microsoft.com/office/drawing/2014/main" id="{7351369D-F77D-4562-8D6E-9385E418AE37}"/>
                </a:ext>
              </a:extLst>
            </p:cNvPr>
            <p:cNvGrpSpPr>
              <a:grpSpLocks noChangeAspect="1"/>
            </p:cNvGrpSpPr>
            <p:nvPr/>
          </p:nvGrpSpPr>
          <p:grpSpPr bwMode="auto">
            <a:xfrm>
              <a:off x="1757687" y="6226552"/>
              <a:ext cx="153730" cy="152818"/>
              <a:chOff x="-4" y="-6"/>
              <a:chExt cx="1676" cy="1666"/>
            </a:xfrm>
            <a:grpFill/>
          </p:grpSpPr>
          <p:sp>
            <p:nvSpPr>
              <p:cNvPr id="39" name="Freeform 15">
                <a:extLst>
                  <a:ext uri="{FF2B5EF4-FFF2-40B4-BE49-F238E27FC236}">
                    <a16:creationId xmlns:a16="http://schemas.microsoft.com/office/drawing/2014/main" id="{2039F991-D295-45BC-AF48-0ABE8FC0A748}"/>
                  </a:ext>
                </a:extLst>
              </p:cNvPr>
              <p:cNvSpPr>
                <a:spLocks/>
              </p:cNvSpPr>
              <p:nvPr/>
            </p:nvSpPr>
            <p:spPr bwMode="auto">
              <a:xfrm>
                <a:off x="-4" y="-6"/>
                <a:ext cx="1676" cy="750"/>
              </a:xfrm>
              <a:custGeom>
                <a:avLst/>
                <a:gdLst>
                  <a:gd name="T0" fmla="*/ 361 w 704"/>
                  <a:gd name="T1" fmla="*/ 42 h 315"/>
                  <a:gd name="T2" fmla="*/ 343 w 704"/>
                  <a:gd name="T3" fmla="*/ 42 h 315"/>
                  <a:gd name="T4" fmla="*/ 667 w 704"/>
                  <a:gd name="T5" fmla="*/ 302 h 315"/>
                  <a:gd name="T6" fmla="*/ 697 w 704"/>
                  <a:gd name="T7" fmla="*/ 299 h 315"/>
                  <a:gd name="T8" fmla="*/ 694 w 704"/>
                  <a:gd name="T9" fmla="*/ 269 h 315"/>
                  <a:gd name="T10" fmla="*/ 370 w 704"/>
                  <a:gd name="T11" fmla="*/ 8 h 315"/>
                  <a:gd name="T12" fmla="*/ 334 w 704"/>
                  <a:gd name="T13" fmla="*/ 9 h 315"/>
                  <a:gd name="T14" fmla="*/ 10 w 704"/>
                  <a:gd name="T15" fmla="*/ 274 h 315"/>
                  <a:gd name="T16" fmla="*/ 7 w 704"/>
                  <a:gd name="T17" fmla="*/ 304 h 315"/>
                  <a:gd name="T18" fmla="*/ 37 w 704"/>
                  <a:gd name="T19" fmla="*/ 307 h 315"/>
                  <a:gd name="T20" fmla="*/ 37 w 704"/>
                  <a:gd name="T21" fmla="*/ 307 h 315"/>
                  <a:gd name="T22" fmla="*/ 361 w 704"/>
                  <a:gd name="T23" fmla="*/ 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4" h="315">
                    <a:moveTo>
                      <a:pt x="361" y="42"/>
                    </a:moveTo>
                    <a:cubicBezTo>
                      <a:pt x="356" y="46"/>
                      <a:pt x="348" y="46"/>
                      <a:pt x="343" y="42"/>
                    </a:cubicBezTo>
                    <a:cubicBezTo>
                      <a:pt x="667" y="302"/>
                      <a:pt x="667" y="302"/>
                      <a:pt x="667" y="302"/>
                    </a:cubicBezTo>
                    <a:cubicBezTo>
                      <a:pt x="676" y="310"/>
                      <a:pt x="690" y="308"/>
                      <a:pt x="697" y="299"/>
                    </a:cubicBezTo>
                    <a:cubicBezTo>
                      <a:pt x="704" y="290"/>
                      <a:pt x="703" y="276"/>
                      <a:pt x="694" y="269"/>
                    </a:cubicBezTo>
                    <a:cubicBezTo>
                      <a:pt x="370" y="8"/>
                      <a:pt x="370" y="8"/>
                      <a:pt x="370" y="8"/>
                    </a:cubicBezTo>
                    <a:cubicBezTo>
                      <a:pt x="359" y="0"/>
                      <a:pt x="344" y="0"/>
                      <a:pt x="334" y="9"/>
                    </a:cubicBezTo>
                    <a:cubicBezTo>
                      <a:pt x="10" y="274"/>
                      <a:pt x="10" y="274"/>
                      <a:pt x="10" y="274"/>
                    </a:cubicBezTo>
                    <a:cubicBezTo>
                      <a:pt x="1" y="282"/>
                      <a:pt x="0" y="295"/>
                      <a:pt x="7" y="304"/>
                    </a:cubicBezTo>
                    <a:cubicBezTo>
                      <a:pt x="15" y="314"/>
                      <a:pt x="28" y="315"/>
                      <a:pt x="37" y="307"/>
                    </a:cubicBezTo>
                    <a:cubicBezTo>
                      <a:pt x="37" y="307"/>
                      <a:pt x="37" y="307"/>
                      <a:pt x="37" y="307"/>
                    </a:cubicBezTo>
                    <a:lnTo>
                      <a:pt x="36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6">
                <a:extLst>
                  <a:ext uri="{FF2B5EF4-FFF2-40B4-BE49-F238E27FC236}">
                    <a16:creationId xmlns:a16="http://schemas.microsoft.com/office/drawing/2014/main" id="{E87D648B-B352-4076-9534-922D6D10A4A3}"/>
                  </a:ext>
                </a:extLst>
              </p:cNvPr>
              <p:cNvSpPr>
                <a:spLocks/>
              </p:cNvSpPr>
              <p:nvPr/>
            </p:nvSpPr>
            <p:spPr bwMode="auto">
              <a:xfrm>
                <a:off x="-4" y="277"/>
                <a:ext cx="1676" cy="1383"/>
              </a:xfrm>
              <a:custGeom>
                <a:avLst/>
                <a:gdLst>
                  <a:gd name="T0" fmla="*/ 694 w 704"/>
                  <a:gd name="T1" fmla="*/ 268 h 581"/>
                  <a:gd name="T2" fmla="*/ 370 w 704"/>
                  <a:gd name="T3" fmla="*/ 8 h 581"/>
                  <a:gd name="T4" fmla="*/ 334 w 704"/>
                  <a:gd name="T5" fmla="*/ 8 h 581"/>
                  <a:gd name="T6" fmla="*/ 10 w 704"/>
                  <a:gd name="T7" fmla="*/ 274 h 581"/>
                  <a:gd name="T8" fmla="*/ 7 w 704"/>
                  <a:gd name="T9" fmla="*/ 304 h 581"/>
                  <a:gd name="T10" fmla="*/ 7 w 704"/>
                  <a:gd name="T11" fmla="*/ 304 h 581"/>
                  <a:gd name="T12" fmla="*/ 37 w 704"/>
                  <a:gd name="T13" fmla="*/ 307 h 581"/>
                  <a:gd name="T14" fmla="*/ 37 w 704"/>
                  <a:gd name="T15" fmla="*/ 307 h 581"/>
                  <a:gd name="T16" fmla="*/ 83 w 704"/>
                  <a:gd name="T17" fmla="*/ 269 h 581"/>
                  <a:gd name="T18" fmla="*/ 83 w 704"/>
                  <a:gd name="T19" fmla="*/ 516 h 581"/>
                  <a:gd name="T20" fmla="*/ 148 w 704"/>
                  <a:gd name="T21" fmla="*/ 581 h 581"/>
                  <a:gd name="T22" fmla="*/ 304 w 704"/>
                  <a:gd name="T23" fmla="*/ 581 h 581"/>
                  <a:gd name="T24" fmla="*/ 304 w 704"/>
                  <a:gd name="T25" fmla="*/ 412 h 581"/>
                  <a:gd name="T26" fmla="*/ 314 w 704"/>
                  <a:gd name="T27" fmla="*/ 401 h 581"/>
                  <a:gd name="T28" fmla="*/ 390 w 704"/>
                  <a:gd name="T29" fmla="*/ 401 h 581"/>
                  <a:gd name="T30" fmla="*/ 400 w 704"/>
                  <a:gd name="T31" fmla="*/ 412 h 581"/>
                  <a:gd name="T32" fmla="*/ 400 w 704"/>
                  <a:gd name="T33" fmla="*/ 581 h 581"/>
                  <a:gd name="T34" fmla="*/ 556 w 704"/>
                  <a:gd name="T35" fmla="*/ 581 h 581"/>
                  <a:gd name="T36" fmla="*/ 621 w 704"/>
                  <a:gd name="T37" fmla="*/ 516 h 581"/>
                  <a:gd name="T38" fmla="*/ 621 w 704"/>
                  <a:gd name="T39" fmla="*/ 265 h 581"/>
                  <a:gd name="T40" fmla="*/ 667 w 704"/>
                  <a:gd name="T41" fmla="*/ 302 h 581"/>
                  <a:gd name="T42" fmla="*/ 697 w 704"/>
                  <a:gd name="T43" fmla="*/ 298 h 581"/>
                  <a:gd name="T44" fmla="*/ 697 w 704"/>
                  <a:gd name="T45" fmla="*/ 298 h 581"/>
                  <a:gd name="T46" fmla="*/ 694 w 704"/>
                  <a:gd name="T47" fmla="*/ 26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581">
                    <a:moveTo>
                      <a:pt x="694" y="268"/>
                    </a:moveTo>
                    <a:cubicBezTo>
                      <a:pt x="370" y="8"/>
                      <a:pt x="370" y="8"/>
                      <a:pt x="370" y="8"/>
                    </a:cubicBezTo>
                    <a:cubicBezTo>
                      <a:pt x="359" y="0"/>
                      <a:pt x="344" y="0"/>
                      <a:pt x="334" y="8"/>
                    </a:cubicBezTo>
                    <a:cubicBezTo>
                      <a:pt x="10" y="274"/>
                      <a:pt x="10" y="274"/>
                      <a:pt x="10" y="274"/>
                    </a:cubicBezTo>
                    <a:cubicBezTo>
                      <a:pt x="1" y="281"/>
                      <a:pt x="0" y="295"/>
                      <a:pt x="7" y="304"/>
                    </a:cubicBezTo>
                    <a:cubicBezTo>
                      <a:pt x="7" y="304"/>
                      <a:pt x="7" y="304"/>
                      <a:pt x="7" y="304"/>
                    </a:cubicBezTo>
                    <a:cubicBezTo>
                      <a:pt x="15" y="313"/>
                      <a:pt x="28" y="314"/>
                      <a:pt x="37" y="307"/>
                    </a:cubicBezTo>
                    <a:cubicBezTo>
                      <a:pt x="37" y="307"/>
                      <a:pt x="37" y="307"/>
                      <a:pt x="37" y="307"/>
                    </a:cubicBezTo>
                    <a:cubicBezTo>
                      <a:pt x="83" y="269"/>
                      <a:pt x="83" y="269"/>
                      <a:pt x="83" y="269"/>
                    </a:cubicBezTo>
                    <a:cubicBezTo>
                      <a:pt x="83" y="516"/>
                      <a:pt x="83" y="516"/>
                      <a:pt x="83" y="516"/>
                    </a:cubicBezTo>
                    <a:cubicBezTo>
                      <a:pt x="83" y="552"/>
                      <a:pt x="112" y="581"/>
                      <a:pt x="148" y="581"/>
                    </a:cubicBezTo>
                    <a:cubicBezTo>
                      <a:pt x="304" y="581"/>
                      <a:pt x="304" y="581"/>
                      <a:pt x="304" y="581"/>
                    </a:cubicBezTo>
                    <a:cubicBezTo>
                      <a:pt x="304" y="412"/>
                      <a:pt x="304" y="412"/>
                      <a:pt x="304" y="412"/>
                    </a:cubicBezTo>
                    <a:cubicBezTo>
                      <a:pt x="304" y="406"/>
                      <a:pt x="308" y="401"/>
                      <a:pt x="314" y="401"/>
                    </a:cubicBezTo>
                    <a:cubicBezTo>
                      <a:pt x="390" y="401"/>
                      <a:pt x="390" y="401"/>
                      <a:pt x="390" y="401"/>
                    </a:cubicBezTo>
                    <a:cubicBezTo>
                      <a:pt x="396" y="401"/>
                      <a:pt x="400" y="406"/>
                      <a:pt x="400" y="412"/>
                    </a:cubicBezTo>
                    <a:cubicBezTo>
                      <a:pt x="400" y="581"/>
                      <a:pt x="400" y="581"/>
                      <a:pt x="400" y="581"/>
                    </a:cubicBezTo>
                    <a:cubicBezTo>
                      <a:pt x="556" y="581"/>
                      <a:pt x="556" y="581"/>
                      <a:pt x="556" y="581"/>
                    </a:cubicBezTo>
                    <a:cubicBezTo>
                      <a:pt x="592" y="581"/>
                      <a:pt x="621" y="552"/>
                      <a:pt x="621" y="516"/>
                    </a:cubicBezTo>
                    <a:cubicBezTo>
                      <a:pt x="621" y="265"/>
                      <a:pt x="621" y="265"/>
                      <a:pt x="621" y="265"/>
                    </a:cubicBezTo>
                    <a:cubicBezTo>
                      <a:pt x="667" y="302"/>
                      <a:pt x="667" y="302"/>
                      <a:pt x="667" y="302"/>
                    </a:cubicBezTo>
                    <a:cubicBezTo>
                      <a:pt x="676" y="309"/>
                      <a:pt x="690" y="308"/>
                      <a:pt x="697" y="298"/>
                    </a:cubicBezTo>
                    <a:cubicBezTo>
                      <a:pt x="697" y="298"/>
                      <a:pt x="697" y="298"/>
                      <a:pt x="697" y="298"/>
                    </a:cubicBezTo>
                    <a:cubicBezTo>
                      <a:pt x="704" y="289"/>
                      <a:pt x="703" y="275"/>
                      <a:pt x="694"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Freeform 25">
              <a:extLst>
                <a:ext uri="{FF2B5EF4-FFF2-40B4-BE49-F238E27FC236}">
                  <a16:creationId xmlns:a16="http://schemas.microsoft.com/office/drawing/2014/main" id="{5198B222-1453-45B2-9A4B-7EFDED07240B}"/>
                </a:ext>
              </a:extLst>
            </p:cNvPr>
            <p:cNvSpPr>
              <a:spLocks noChangeAspect="1" noEditPoints="1"/>
            </p:cNvSpPr>
            <p:nvPr/>
          </p:nvSpPr>
          <p:spPr bwMode="auto">
            <a:xfrm>
              <a:off x="2500502" y="6226858"/>
              <a:ext cx="152278" cy="152204"/>
            </a:xfrm>
            <a:custGeom>
              <a:avLst/>
              <a:gdLst>
                <a:gd name="T0" fmla="*/ 438 w 800"/>
                <a:gd name="T1" fmla="*/ 64 h 800"/>
                <a:gd name="T2" fmla="*/ 438 w 800"/>
                <a:gd name="T3" fmla="*/ 298 h 800"/>
                <a:gd name="T4" fmla="*/ 502 w 800"/>
                <a:gd name="T5" fmla="*/ 362 h 800"/>
                <a:gd name="T6" fmla="*/ 736 w 800"/>
                <a:gd name="T7" fmla="*/ 362 h 800"/>
                <a:gd name="T8" fmla="*/ 800 w 800"/>
                <a:gd name="T9" fmla="*/ 298 h 800"/>
                <a:gd name="T10" fmla="*/ 736 w 800"/>
                <a:gd name="T11" fmla="*/ 0 h 800"/>
                <a:gd name="T12" fmla="*/ 502 w 800"/>
                <a:gd name="T13" fmla="*/ 0 h 800"/>
                <a:gd name="T14" fmla="*/ 64 w 800"/>
                <a:gd name="T15" fmla="*/ 437 h 800"/>
                <a:gd name="T16" fmla="*/ 0 w 800"/>
                <a:gd name="T17" fmla="*/ 502 h 800"/>
                <a:gd name="T18" fmla="*/ 64 w 800"/>
                <a:gd name="T19" fmla="*/ 800 h 800"/>
                <a:gd name="T20" fmla="*/ 298 w 800"/>
                <a:gd name="T21" fmla="*/ 800 h 800"/>
                <a:gd name="T22" fmla="*/ 362 w 800"/>
                <a:gd name="T23" fmla="*/ 736 h 800"/>
                <a:gd name="T24" fmla="*/ 362 w 800"/>
                <a:gd name="T25" fmla="*/ 502 h 800"/>
                <a:gd name="T26" fmla="*/ 298 w 800"/>
                <a:gd name="T27" fmla="*/ 438 h 800"/>
                <a:gd name="T28" fmla="*/ 64 w 800"/>
                <a:gd name="T29" fmla="*/ 437 h 800"/>
                <a:gd name="T30" fmla="*/ 502 w 800"/>
                <a:gd name="T31" fmla="*/ 437 h 800"/>
                <a:gd name="T32" fmla="*/ 438 w 800"/>
                <a:gd name="T33" fmla="*/ 502 h 800"/>
                <a:gd name="T34" fmla="*/ 502 w 800"/>
                <a:gd name="T35" fmla="*/ 800 h 800"/>
                <a:gd name="T36" fmla="*/ 736 w 800"/>
                <a:gd name="T37" fmla="*/ 800 h 800"/>
                <a:gd name="T38" fmla="*/ 800 w 800"/>
                <a:gd name="T39" fmla="*/ 736 h 800"/>
                <a:gd name="T40" fmla="*/ 800 w 800"/>
                <a:gd name="T41" fmla="*/ 502 h 800"/>
                <a:gd name="T42" fmla="*/ 736 w 800"/>
                <a:gd name="T43" fmla="*/ 438 h 800"/>
                <a:gd name="T44" fmla="*/ 502 w 800"/>
                <a:gd name="T45" fmla="*/ 437 h 800"/>
                <a:gd name="T46" fmla="*/ 298 w 800"/>
                <a:gd name="T47" fmla="*/ 437 h 800"/>
                <a:gd name="T48" fmla="*/ 64 w 800"/>
                <a:gd name="T49" fmla="*/ 0 h 800"/>
                <a:gd name="T50" fmla="*/ 0 w 800"/>
                <a:gd name="T51" fmla="*/ 64 h 800"/>
                <a:gd name="T52" fmla="*/ 64 w 800"/>
                <a:gd name="T53" fmla="*/ 362 h 800"/>
                <a:gd name="T54" fmla="*/ 298 w 800"/>
                <a:gd name="T55" fmla="*/ 362 h 800"/>
                <a:gd name="T56" fmla="*/ 362 w 800"/>
                <a:gd name="T57" fmla="*/ 298 h 800"/>
                <a:gd name="T58" fmla="*/ 362 w 800"/>
                <a:gd name="T59" fmla="*/ 64 h 800"/>
                <a:gd name="T60" fmla="*/ 298 w 800"/>
                <a:gd name="T61" fmla="*/ 0 h 800"/>
                <a:gd name="T62" fmla="*/ 64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02" y="0"/>
                  </a:moveTo>
                  <a:cubicBezTo>
                    <a:pt x="466" y="0"/>
                    <a:pt x="438" y="29"/>
                    <a:pt x="438" y="64"/>
                  </a:cubicBezTo>
                  <a:cubicBezTo>
                    <a:pt x="438" y="64"/>
                    <a:pt x="438" y="64"/>
                    <a:pt x="438" y="64"/>
                  </a:cubicBezTo>
                  <a:cubicBezTo>
                    <a:pt x="438" y="298"/>
                    <a:pt x="438" y="298"/>
                    <a:pt x="438" y="298"/>
                  </a:cubicBezTo>
                  <a:cubicBezTo>
                    <a:pt x="437" y="334"/>
                    <a:pt x="466" y="362"/>
                    <a:pt x="502" y="362"/>
                  </a:cubicBezTo>
                  <a:cubicBezTo>
                    <a:pt x="502" y="362"/>
                    <a:pt x="502" y="362"/>
                    <a:pt x="502" y="362"/>
                  </a:cubicBezTo>
                  <a:cubicBezTo>
                    <a:pt x="736" y="362"/>
                    <a:pt x="736" y="362"/>
                    <a:pt x="736" y="362"/>
                  </a:cubicBezTo>
                  <a:cubicBezTo>
                    <a:pt x="736" y="362"/>
                    <a:pt x="736" y="362"/>
                    <a:pt x="736" y="362"/>
                  </a:cubicBezTo>
                  <a:cubicBezTo>
                    <a:pt x="771" y="362"/>
                    <a:pt x="800" y="334"/>
                    <a:pt x="800" y="298"/>
                  </a:cubicBezTo>
                  <a:cubicBezTo>
                    <a:pt x="800" y="298"/>
                    <a:pt x="800" y="298"/>
                    <a:pt x="800" y="298"/>
                  </a:cubicBezTo>
                  <a:cubicBezTo>
                    <a:pt x="800" y="64"/>
                    <a:pt x="800" y="64"/>
                    <a:pt x="800" y="64"/>
                  </a:cubicBezTo>
                  <a:cubicBezTo>
                    <a:pt x="800" y="29"/>
                    <a:pt x="771" y="0"/>
                    <a:pt x="736" y="0"/>
                  </a:cubicBezTo>
                  <a:cubicBezTo>
                    <a:pt x="736" y="0"/>
                    <a:pt x="736" y="0"/>
                    <a:pt x="736" y="0"/>
                  </a:cubicBezTo>
                  <a:cubicBezTo>
                    <a:pt x="502" y="0"/>
                    <a:pt x="502" y="0"/>
                    <a:pt x="502" y="0"/>
                  </a:cubicBezTo>
                  <a:cubicBezTo>
                    <a:pt x="502" y="0"/>
                    <a:pt x="502" y="0"/>
                    <a:pt x="502" y="0"/>
                  </a:cubicBezTo>
                  <a:moveTo>
                    <a:pt x="64" y="437"/>
                  </a:moveTo>
                  <a:cubicBezTo>
                    <a:pt x="29" y="437"/>
                    <a:pt x="0" y="466"/>
                    <a:pt x="0" y="502"/>
                  </a:cubicBezTo>
                  <a:cubicBezTo>
                    <a:pt x="0" y="502"/>
                    <a:pt x="0" y="502"/>
                    <a:pt x="0" y="502"/>
                  </a:cubicBezTo>
                  <a:cubicBezTo>
                    <a:pt x="0" y="736"/>
                    <a:pt x="0" y="736"/>
                    <a:pt x="0" y="736"/>
                  </a:cubicBezTo>
                  <a:cubicBezTo>
                    <a:pt x="0" y="771"/>
                    <a:pt x="29" y="800"/>
                    <a:pt x="64" y="800"/>
                  </a:cubicBezTo>
                  <a:cubicBezTo>
                    <a:pt x="64" y="800"/>
                    <a:pt x="64" y="800"/>
                    <a:pt x="64" y="800"/>
                  </a:cubicBezTo>
                  <a:cubicBezTo>
                    <a:pt x="298" y="800"/>
                    <a:pt x="298" y="800"/>
                    <a:pt x="298" y="800"/>
                  </a:cubicBezTo>
                  <a:cubicBezTo>
                    <a:pt x="298" y="800"/>
                    <a:pt x="298" y="800"/>
                    <a:pt x="298" y="800"/>
                  </a:cubicBezTo>
                  <a:cubicBezTo>
                    <a:pt x="334" y="800"/>
                    <a:pt x="362" y="771"/>
                    <a:pt x="362" y="736"/>
                  </a:cubicBezTo>
                  <a:cubicBezTo>
                    <a:pt x="362" y="736"/>
                    <a:pt x="362" y="736"/>
                    <a:pt x="362" y="736"/>
                  </a:cubicBezTo>
                  <a:cubicBezTo>
                    <a:pt x="362" y="502"/>
                    <a:pt x="362" y="502"/>
                    <a:pt x="362" y="502"/>
                  </a:cubicBezTo>
                  <a:cubicBezTo>
                    <a:pt x="363" y="466"/>
                    <a:pt x="334" y="438"/>
                    <a:pt x="298" y="438"/>
                  </a:cubicBezTo>
                  <a:cubicBezTo>
                    <a:pt x="298" y="438"/>
                    <a:pt x="298" y="438"/>
                    <a:pt x="298" y="438"/>
                  </a:cubicBezTo>
                  <a:cubicBezTo>
                    <a:pt x="298" y="437"/>
                    <a:pt x="298" y="437"/>
                    <a:pt x="298" y="437"/>
                  </a:cubicBezTo>
                  <a:cubicBezTo>
                    <a:pt x="64" y="437"/>
                    <a:pt x="64" y="437"/>
                    <a:pt x="64" y="437"/>
                  </a:cubicBezTo>
                  <a:cubicBezTo>
                    <a:pt x="64" y="437"/>
                    <a:pt x="64" y="437"/>
                    <a:pt x="64" y="437"/>
                  </a:cubicBezTo>
                  <a:moveTo>
                    <a:pt x="502" y="437"/>
                  </a:moveTo>
                  <a:cubicBezTo>
                    <a:pt x="466" y="437"/>
                    <a:pt x="438" y="466"/>
                    <a:pt x="438" y="502"/>
                  </a:cubicBezTo>
                  <a:cubicBezTo>
                    <a:pt x="438" y="502"/>
                    <a:pt x="438" y="502"/>
                    <a:pt x="438" y="502"/>
                  </a:cubicBezTo>
                  <a:cubicBezTo>
                    <a:pt x="438" y="736"/>
                    <a:pt x="438" y="736"/>
                    <a:pt x="438" y="736"/>
                  </a:cubicBezTo>
                  <a:cubicBezTo>
                    <a:pt x="437" y="771"/>
                    <a:pt x="466" y="800"/>
                    <a:pt x="502" y="800"/>
                  </a:cubicBezTo>
                  <a:cubicBezTo>
                    <a:pt x="502" y="800"/>
                    <a:pt x="502" y="800"/>
                    <a:pt x="502" y="800"/>
                  </a:cubicBezTo>
                  <a:cubicBezTo>
                    <a:pt x="736" y="800"/>
                    <a:pt x="736" y="800"/>
                    <a:pt x="736" y="800"/>
                  </a:cubicBezTo>
                  <a:cubicBezTo>
                    <a:pt x="736" y="800"/>
                    <a:pt x="736" y="800"/>
                    <a:pt x="736" y="800"/>
                  </a:cubicBezTo>
                  <a:cubicBezTo>
                    <a:pt x="771" y="800"/>
                    <a:pt x="800" y="771"/>
                    <a:pt x="800" y="736"/>
                  </a:cubicBezTo>
                  <a:cubicBezTo>
                    <a:pt x="800" y="736"/>
                    <a:pt x="800" y="736"/>
                    <a:pt x="800" y="736"/>
                  </a:cubicBezTo>
                  <a:cubicBezTo>
                    <a:pt x="800" y="502"/>
                    <a:pt x="800" y="502"/>
                    <a:pt x="800" y="502"/>
                  </a:cubicBezTo>
                  <a:cubicBezTo>
                    <a:pt x="800" y="466"/>
                    <a:pt x="771" y="438"/>
                    <a:pt x="736" y="438"/>
                  </a:cubicBezTo>
                  <a:cubicBezTo>
                    <a:pt x="736" y="438"/>
                    <a:pt x="736" y="438"/>
                    <a:pt x="736" y="438"/>
                  </a:cubicBezTo>
                  <a:cubicBezTo>
                    <a:pt x="736" y="437"/>
                    <a:pt x="736" y="437"/>
                    <a:pt x="736" y="437"/>
                  </a:cubicBezTo>
                  <a:cubicBezTo>
                    <a:pt x="502" y="437"/>
                    <a:pt x="502" y="437"/>
                    <a:pt x="502" y="437"/>
                  </a:cubicBezTo>
                  <a:cubicBezTo>
                    <a:pt x="502" y="437"/>
                    <a:pt x="502" y="437"/>
                    <a:pt x="502" y="437"/>
                  </a:cubicBezTo>
                  <a:moveTo>
                    <a:pt x="298" y="437"/>
                  </a:moveTo>
                  <a:cubicBezTo>
                    <a:pt x="298" y="437"/>
                    <a:pt x="298" y="437"/>
                    <a:pt x="298" y="437"/>
                  </a:cubicBezTo>
                  <a:moveTo>
                    <a:pt x="64" y="0"/>
                  </a:moveTo>
                  <a:cubicBezTo>
                    <a:pt x="29" y="0"/>
                    <a:pt x="0" y="29"/>
                    <a:pt x="0" y="64"/>
                  </a:cubicBezTo>
                  <a:cubicBezTo>
                    <a:pt x="0" y="64"/>
                    <a:pt x="0" y="64"/>
                    <a:pt x="0" y="64"/>
                  </a:cubicBezTo>
                  <a:cubicBezTo>
                    <a:pt x="0" y="298"/>
                    <a:pt x="0" y="298"/>
                    <a:pt x="0" y="298"/>
                  </a:cubicBezTo>
                  <a:cubicBezTo>
                    <a:pt x="0" y="334"/>
                    <a:pt x="29" y="362"/>
                    <a:pt x="64" y="362"/>
                  </a:cubicBezTo>
                  <a:cubicBezTo>
                    <a:pt x="64" y="362"/>
                    <a:pt x="64" y="362"/>
                    <a:pt x="64" y="362"/>
                  </a:cubicBezTo>
                  <a:cubicBezTo>
                    <a:pt x="298" y="362"/>
                    <a:pt x="298" y="362"/>
                    <a:pt x="298" y="362"/>
                  </a:cubicBezTo>
                  <a:cubicBezTo>
                    <a:pt x="298" y="362"/>
                    <a:pt x="298" y="362"/>
                    <a:pt x="298" y="362"/>
                  </a:cubicBezTo>
                  <a:cubicBezTo>
                    <a:pt x="334" y="362"/>
                    <a:pt x="362" y="334"/>
                    <a:pt x="362" y="298"/>
                  </a:cubicBezTo>
                  <a:cubicBezTo>
                    <a:pt x="362" y="298"/>
                    <a:pt x="362" y="298"/>
                    <a:pt x="362" y="298"/>
                  </a:cubicBezTo>
                  <a:cubicBezTo>
                    <a:pt x="362" y="64"/>
                    <a:pt x="362" y="64"/>
                    <a:pt x="362" y="64"/>
                  </a:cubicBezTo>
                  <a:cubicBezTo>
                    <a:pt x="363" y="29"/>
                    <a:pt x="334" y="0"/>
                    <a:pt x="298" y="0"/>
                  </a:cubicBezTo>
                  <a:cubicBezTo>
                    <a:pt x="298" y="0"/>
                    <a:pt x="298" y="0"/>
                    <a:pt x="298" y="0"/>
                  </a:cubicBezTo>
                  <a:cubicBezTo>
                    <a:pt x="64" y="0"/>
                    <a:pt x="64" y="0"/>
                    <a:pt x="64" y="0"/>
                  </a:cubicBezTo>
                  <a:cubicBezTo>
                    <a:pt x="64" y="0"/>
                    <a:pt x="64" y="0"/>
                    <a:pt x="64"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9">
              <a:extLst>
                <a:ext uri="{FF2B5EF4-FFF2-40B4-BE49-F238E27FC236}">
                  <a16:creationId xmlns:a16="http://schemas.microsoft.com/office/drawing/2014/main" id="{1CD9B0FE-4601-4644-AD10-45AD21101DDF}"/>
                </a:ext>
              </a:extLst>
            </p:cNvPr>
            <p:cNvSpPr>
              <a:spLocks noChangeAspect="1" noEditPoints="1"/>
            </p:cNvSpPr>
            <p:nvPr/>
          </p:nvSpPr>
          <p:spPr bwMode="auto">
            <a:xfrm>
              <a:off x="3244911" y="6226818"/>
              <a:ext cx="125158" cy="152284"/>
            </a:xfrm>
            <a:custGeom>
              <a:avLst/>
              <a:gdLst>
                <a:gd name="T0" fmla="*/ 482 w 552"/>
                <a:gd name="T1" fmla="*/ 672 h 672"/>
                <a:gd name="T2" fmla="*/ 486 w 552"/>
                <a:gd name="T3" fmla="*/ 668 h 672"/>
                <a:gd name="T4" fmla="*/ 69 w 552"/>
                <a:gd name="T5" fmla="*/ 672 h 672"/>
                <a:gd name="T6" fmla="*/ 73 w 552"/>
                <a:gd name="T7" fmla="*/ 668 h 672"/>
                <a:gd name="T8" fmla="*/ 0 w 552"/>
                <a:gd name="T9" fmla="*/ 603 h 672"/>
                <a:gd name="T10" fmla="*/ 224 w 552"/>
                <a:gd name="T11" fmla="*/ 379 h 672"/>
                <a:gd name="T12" fmla="*/ 327 w 552"/>
                <a:gd name="T13" fmla="*/ 379 h 672"/>
                <a:gd name="T14" fmla="*/ 551 w 552"/>
                <a:gd name="T15" fmla="*/ 603 h 672"/>
                <a:gd name="T16" fmla="*/ 486 w 552"/>
                <a:gd name="T17" fmla="*/ 668 h 672"/>
                <a:gd name="T18" fmla="*/ 482 w 552"/>
                <a:gd name="T19" fmla="*/ 672 h 672"/>
                <a:gd name="T20" fmla="*/ 280 w 552"/>
                <a:gd name="T21" fmla="*/ 345 h 672"/>
                <a:gd name="T22" fmla="*/ 108 w 552"/>
                <a:gd name="T23" fmla="*/ 173 h 672"/>
                <a:gd name="T24" fmla="*/ 280 w 552"/>
                <a:gd name="T25" fmla="*/ 0 h 672"/>
                <a:gd name="T26" fmla="*/ 452 w 552"/>
                <a:gd name="T27" fmla="*/ 173 h 672"/>
                <a:gd name="T28" fmla="*/ 277 w 552"/>
                <a:gd name="T29" fmla="*/ 345 h 672"/>
                <a:gd name="T30" fmla="*/ 280 w 552"/>
                <a:gd name="T31" fmla="*/ 34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 h="672">
                  <a:moveTo>
                    <a:pt x="482" y="672"/>
                  </a:moveTo>
                  <a:cubicBezTo>
                    <a:pt x="486" y="668"/>
                    <a:pt x="486" y="668"/>
                    <a:pt x="486" y="668"/>
                  </a:cubicBezTo>
                  <a:cubicBezTo>
                    <a:pt x="69" y="672"/>
                    <a:pt x="69" y="672"/>
                    <a:pt x="69" y="672"/>
                  </a:cubicBezTo>
                  <a:cubicBezTo>
                    <a:pt x="73" y="668"/>
                    <a:pt x="73" y="668"/>
                    <a:pt x="73" y="668"/>
                  </a:cubicBezTo>
                  <a:cubicBezTo>
                    <a:pt x="35" y="668"/>
                    <a:pt x="0" y="641"/>
                    <a:pt x="0" y="603"/>
                  </a:cubicBezTo>
                  <a:cubicBezTo>
                    <a:pt x="0" y="479"/>
                    <a:pt x="100" y="379"/>
                    <a:pt x="224" y="379"/>
                  </a:cubicBezTo>
                  <a:cubicBezTo>
                    <a:pt x="327" y="379"/>
                    <a:pt x="327" y="379"/>
                    <a:pt x="327" y="379"/>
                  </a:cubicBezTo>
                  <a:cubicBezTo>
                    <a:pt x="451" y="379"/>
                    <a:pt x="551" y="479"/>
                    <a:pt x="551" y="603"/>
                  </a:cubicBezTo>
                  <a:cubicBezTo>
                    <a:pt x="552" y="641"/>
                    <a:pt x="525" y="668"/>
                    <a:pt x="486" y="668"/>
                  </a:cubicBezTo>
                  <a:cubicBezTo>
                    <a:pt x="482" y="672"/>
                    <a:pt x="482" y="672"/>
                    <a:pt x="482" y="672"/>
                  </a:cubicBezTo>
                  <a:close/>
                  <a:moveTo>
                    <a:pt x="280" y="345"/>
                  </a:moveTo>
                  <a:cubicBezTo>
                    <a:pt x="185" y="345"/>
                    <a:pt x="108" y="268"/>
                    <a:pt x="108" y="173"/>
                  </a:cubicBezTo>
                  <a:cubicBezTo>
                    <a:pt x="108" y="78"/>
                    <a:pt x="185" y="0"/>
                    <a:pt x="280" y="0"/>
                  </a:cubicBezTo>
                  <a:cubicBezTo>
                    <a:pt x="375" y="0"/>
                    <a:pt x="452" y="78"/>
                    <a:pt x="452" y="173"/>
                  </a:cubicBezTo>
                  <a:cubicBezTo>
                    <a:pt x="452" y="268"/>
                    <a:pt x="372" y="345"/>
                    <a:pt x="277" y="345"/>
                  </a:cubicBezTo>
                  <a:cubicBezTo>
                    <a:pt x="280" y="345"/>
                    <a:pt x="280" y="345"/>
                    <a:pt x="280" y="3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a:extLst>
              <a:ext uri="{FF2B5EF4-FFF2-40B4-BE49-F238E27FC236}">
                <a16:creationId xmlns:a16="http://schemas.microsoft.com/office/drawing/2014/main" id="{72914224-78D7-4C5A-B9BB-BA8701D02D5B}"/>
              </a:ext>
            </a:extLst>
          </p:cNvPr>
          <p:cNvGrpSpPr/>
          <p:nvPr/>
        </p:nvGrpSpPr>
        <p:grpSpPr>
          <a:xfrm>
            <a:off x="2056860" y="4147611"/>
            <a:ext cx="2116836" cy="531390"/>
            <a:chOff x="4982344" y="2844974"/>
            <a:chExt cx="2208145" cy="531390"/>
          </a:xfrm>
        </p:grpSpPr>
        <p:sp>
          <p:nvSpPr>
            <p:cNvPr id="42" name="文本框 41">
              <a:extLst>
                <a:ext uri="{FF2B5EF4-FFF2-40B4-BE49-F238E27FC236}">
                  <a16:creationId xmlns:a16="http://schemas.microsoft.com/office/drawing/2014/main" id="{92888D05-B8C1-4A36-AF16-4110EE603755}"/>
                </a:ext>
              </a:extLst>
            </p:cNvPr>
            <p:cNvSpPr txBox="1"/>
            <p:nvPr/>
          </p:nvSpPr>
          <p:spPr>
            <a:xfrm>
              <a:off x="4982345" y="2844974"/>
              <a:ext cx="2208144" cy="276999"/>
            </a:xfrm>
            <a:prstGeom prst="rect">
              <a:avLst/>
            </a:prstGeom>
            <a:noFill/>
          </p:spPr>
          <p:txBody>
            <a:bodyPr wrap="square" rtlCol="0">
              <a:spAutoFit/>
            </a:bodyPr>
            <a:lstStyle/>
            <a:p>
              <a:r>
                <a:rPr lang="zh-CN" altLang="en-US" sz="1200" dirty="0">
                  <a:solidFill>
                    <a:srgbClr val="A0A0AA"/>
                  </a:solidFill>
                  <a:latin typeface="Arial" panose="020B0604020202020204" pitchFamily="34" charset="0"/>
                  <a:cs typeface="Arial" panose="020B0604020202020204" pitchFamily="34" charset="0"/>
                </a:rPr>
                <a:t>地点：第一自习室</a:t>
              </a:r>
              <a:r>
                <a:rPr lang="en-US" altLang="zh-CN" sz="1200" dirty="0">
                  <a:solidFill>
                    <a:srgbClr val="A0A0AA"/>
                  </a:solidFill>
                  <a:latin typeface="Arial" panose="020B0604020202020204" pitchFamily="34" charset="0"/>
                  <a:cs typeface="Arial" panose="020B0604020202020204" pitchFamily="34" charset="0"/>
                </a:rPr>
                <a:t>001	</a:t>
              </a:r>
              <a:endParaRPr lang="zh-CN" altLang="en-US" sz="1200" dirty="0">
                <a:solidFill>
                  <a:srgbClr val="A0A0AA"/>
                </a:solidFill>
                <a:latin typeface="Arial" panose="020B0604020202020204" pitchFamily="34" charset="0"/>
                <a:cs typeface="Arial" panose="020B0604020202020204" pitchFamily="34" charset="0"/>
              </a:endParaRPr>
            </a:p>
          </p:txBody>
        </p:sp>
        <p:sp>
          <p:nvSpPr>
            <p:cNvPr id="43" name="文本框 42">
              <a:extLst>
                <a:ext uri="{FF2B5EF4-FFF2-40B4-BE49-F238E27FC236}">
                  <a16:creationId xmlns:a16="http://schemas.microsoft.com/office/drawing/2014/main" id="{095EB57B-D37A-43FA-A131-009008373A10}"/>
                </a:ext>
              </a:extLst>
            </p:cNvPr>
            <p:cNvSpPr txBox="1"/>
            <p:nvPr/>
          </p:nvSpPr>
          <p:spPr>
            <a:xfrm>
              <a:off x="4982344" y="3099365"/>
              <a:ext cx="2208144" cy="276999"/>
            </a:xfrm>
            <a:prstGeom prst="rect">
              <a:avLst/>
            </a:prstGeom>
            <a:noFill/>
          </p:spPr>
          <p:txBody>
            <a:bodyPr wrap="square" rtlCol="0">
              <a:spAutoFit/>
            </a:bodyPr>
            <a:lstStyle/>
            <a:p>
              <a:r>
                <a:rPr lang="zh-CN" altLang="en-US" sz="1200" dirty="0">
                  <a:solidFill>
                    <a:srgbClr val="CFCFD6"/>
                  </a:solidFill>
                  <a:latin typeface="Arial" panose="020B0604020202020204" pitchFamily="34" charset="0"/>
                  <a:cs typeface="Arial" panose="020B0604020202020204" pitchFamily="34" charset="0"/>
                </a:rPr>
                <a:t>类型：占用座位</a:t>
              </a:r>
            </a:p>
          </p:txBody>
        </p:sp>
      </p:grpSp>
      <p:grpSp>
        <p:nvGrpSpPr>
          <p:cNvPr id="44" name="组合 43">
            <a:extLst>
              <a:ext uri="{FF2B5EF4-FFF2-40B4-BE49-F238E27FC236}">
                <a16:creationId xmlns:a16="http://schemas.microsoft.com/office/drawing/2014/main" id="{98EDCC13-EA8C-467E-8B0F-F3DD87A35A5B}"/>
              </a:ext>
            </a:extLst>
          </p:cNvPr>
          <p:cNvGrpSpPr/>
          <p:nvPr/>
        </p:nvGrpSpPr>
        <p:grpSpPr>
          <a:xfrm>
            <a:off x="2052009" y="4704960"/>
            <a:ext cx="2200213" cy="1205858"/>
            <a:chOff x="4977283" y="2436097"/>
            <a:chExt cx="2213022" cy="1205858"/>
          </a:xfrm>
        </p:grpSpPr>
        <p:sp>
          <p:nvSpPr>
            <p:cNvPr id="45" name="文本框 44">
              <a:extLst>
                <a:ext uri="{FF2B5EF4-FFF2-40B4-BE49-F238E27FC236}">
                  <a16:creationId xmlns:a16="http://schemas.microsoft.com/office/drawing/2014/main" id="{67D7F6F9-4BAE-4F3E-9077-987F76361A99}"/>
                </a:ext>
              </a:extLst>
            </p:cNvPr>
            <p:cNvSpPr txBox="1"/>
            <p:nvPr/>
          </p:nvSpPr>
          <p:spPr>
            <a:xfrm>
              <a:off x="4977283" y="2436097"/>
              <a:ext cx="2208144" cy="461665"/>
            </a:xfrm>
            <a:prstGeom prst="rect">
              <a:avLst/>
            </a:prstGeom>
            <a:noFill/>
          </p:spPr>
          <p:txBody>
            <a:bodyPr wrap="square" rtlCol="0">
              <a:spAutoFit/>
            </a:bodyPr>
            <a:lstStyle/>
            <a:p>
              <a:r>
                <a:rPr lang="zh-CN" altLang="en-US" sz="1200" dirty="0">
                  <a:solidFill>
                    <a:srgbClr val="A0A0AA"/>
                  </a:solidFill>
                  <a:latin typeface="Arial" panose="020B0604020202020204" pitchFamily="34" charset="0"/>
                  <a:cs typeface="Arial" panose="020B0604020202020204" pitchFamily="34" charset="0"/>
                </a:rPr>
                <a:t>描述：有人未经系统许可擅自使用座位</a:t>
              </a:r>
            </a:p>
          </p:txBody>
        </p:sp>
        <p:sp>
          <p:nvSpPr>
            <p:cNvPr id="46" name="文本框 45">
              <a:extLst>
                <a:ext uri="{FF2B5EF4-FFF2-40B4-BE49-F238E27FC236}">
                  <a16:creationId xmlns:a16="http://schemas.microsoft.com/office/drawing/2014/main" id="{0858089D-9D7B-4706-95D2-D29E902B3B1C}"/>
                </a:ext>
              </a:extLst>
            </p:cNvPr>
            <p:cNvSpPr txBox="1"/>
            <p:nvPr/>
          </p:nvSpPr>
          <p:spPr>
            <a:xfrm>
              <a:off x="4982161" y="3364956"/>
              <a:ext cx="2208144" cy="276999"/>
            </a:xfrm>
            <a:prstGeom prst="rect">
              <a:avLst/>
            </a:prstGeom>
            <a:noFill/>
          </p:spPr>
          <p:txBody>
            <a:bodyPr wrap="square" rtlCol="0">
              <a:spAutoFit/>
            </a:bodyPr>
            <a:lstStyle/>
            <a:p>
              <a:r>
                <a:rPr lang="zh-CN" altLang="en-US" sz="1200" dirty="0">
                  <a:solidFill>
                    <a:srgbClr val="CFCFD6"/>
                  </a:solidFill>
                  <a:latin typeface="Arial" panose="020B0604020202020204" pitchFamily="34" charset="0"/>
                  <a:cs typeface="Arial" panose="020B0604020202020204" pitchFamily="34" charset="0"/>
                </a:rPr>
                <a:t>取消                              提交</a:t>
              </a:r>
            </a:p>
          </p:txBody>
        </p:sp>
      </p:grpSp>
      <p:sp>
        <p:nvSpPr>
          <p:cNvPr id="49" name="PA-图片 7">
            <a:extLst>
              <a:ext uri="{FF2B5EF4-FFF2-40B4-BE49-F238E27FC236}">
                <a16:creationId xmlns:a16="http://schemas.microsoft.com/office/drawing/2014/main" id="{FCEE7A80-8322-4105-881A-3503190EB85C}"/>
              </a:ext>
            </a:extLst>
          </p:cNvPr>
          <p:cNvSpPr/>
          <p:nvPr>
            <p:custDataLst>
              <p:tags r:id="rId3"/>
            </p:custDataLst>
          </p:nvPr>
        </p:nvSpPr>
        <p:spPr>
          <a:xfrm>
            <a:off x="8018305" y="1455661"/>
            <a:ext cx="2116836" cy="3849916"/>
          </a:xfrm>
          <a:prstGeom prst="roundRect">
            <a:avLst>
              <a:gd name="adj" fmla="val 9089"/>
            </a:avLst>
          </a:prstGeom>
          <a:gradFill>
            <a:gsLst>
              <a:gs pos="30000">
                <a:srgbClr val="010307"/>
              </a:gs>
              <a:gs pos="100000">
                <a:srgbClr val="2B4147"/>
              </a:gs>
            </a:gsLst>
            <a:lin ang="27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A59DFEE7-F653-4277-A7BD-3E8E1EE89222}"/>
              </a:ext>
            </a:extLst>
          </p:cNvPr>
          <p:cNvSpPr/>
          <p:nvPr>
            <p:custDataLst>
              <p:tags r:id="rId4"/>
            </p:custDataLst>
          </p:nvPr>
        </p:nvSpPr>
        <p:spPr>
          <a:xfrm>
            <a:off x="8023853" y="1455661"/>
            <a:ext cx="2113714" cy="184666"/>
          </a:xfrm>
          <a:custGeom>
            <a:avLst/>
            <a:gdLst>
              <a:gd name="connsiteX0" fmla="*/ 190838 w 2113714"/>
              <a:gd name="connsiteY0" fmla="*/ 0 h 184666"/>
              <a:gd name="connsiteX1" fmla="*/ 1922876 w 2113714"/>
              <a:gd name="connsiteY1" fmla="*/ 0 h 184666"/>
              <a:gd name="connsiteX2" fmla="*/ 2100156 w 2113714"/>
              <a:gd name="connsiteY2" fmla="*/ 117509 h 184666"/>
              <a:gd name="connsiteX3" fmla="*/ 2113714 w 2113714"/>
              <a:gd name="connsiteY3" fmla="*/ 184666 h 184666"/>
              <a:gd name="connsiteX4" fmla="*/ 0 w 2113714"/>
              <a:gd name="connsiteY4" fmla="*/ 184666 h 184666"/>
              <a:gd name="connsiteX5" fmla="*/ 13559 w 2113714"/>
              <a:gd name="connsiteY5" fmla="*/ 117509 h 184666"/>
              <a:gd name="connsiteX6" fmla="*/ 190838 w 2113714"/>
              <a:gd name="connsiteY6"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3714" h="184666">
                <a:moveTo>
                  <a:pt x="190838" y="0"/>
                </a:moveTo>
                <a:lnTo>
                  <a:pt x="1922876" y="0"/>
                </a:lnTo>
                <a:cubicBezTo>
                  <a:pt x="2002571" y="0"/>
                  <a:pt x="2070948" y="48454"/>
                  <a:pt x="2100156" y="117509"/>
                </a:cubicBezTo>
                <a:lnTo>
                  <a:pt x="2113714" y="184666"/>
                </a:lnTo>
                <a:lnTo>
                  <a:pt x="0" y="184666"/>
                </a:lnTo>
                <a:lnTo>
                  <a:pt x="13559" y="117509"/>
                </a:lnTo>
                <a:cubicBezTo>
                  <a:pt x="42767" y="48454"/>
                  <a:pt x="111144" y="0"/>
                  <a:pt x="190838" y="0"/>
                </a:cubicBezTo>
                <a:close/>
              </a:path>
            </a:pathLst>
          </a:custGeom>
          <a:gradFill flip="none" rotWithShape="1">
            <a:gsLst>
              <a:gs pos="40000">
                <a:srgbClr val="58E2AD"/>
              </a:gs>
              <a:gs pos="60000">
                <a:srgbClr val="70DDE8"/>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9BD4251C-E77F-420D-9759-7A4DCDA70869}"/>
              </a:ext>
            </a:extLst>
          </p:cNvPr>
          <p:cNvGrpSpPr/>
          <p:nvPr/>
        </p:nvGrpSpPr>
        <p:grpSpPr>
          <a:xfrm>
            <a:off x="9632226" y="1902189"/>
            <a:ext cx="416862" cy="132315"/>
            <a:chOff x="5726985" y="1059792"/>
            <a:chExt cx="340257" cy="108000"/>
          </a:xfrm>
          <a:gradFill>
            <a:gsLst>
              <a:gs pos="40000">
                <a:srgbClr val="58E2AD"/>
              </a:gs>
              <a:gs pos="60000">
                <a:srgbClr val="70DDE8"/>
              </a:gs>
            </a:gsLst>
            <a:lin ang="2700000" scaled="1"/>
          </a:gradFill>
        </p:grpSpPr>
        <p:grpSp>
          <p:nvGrpSpPr>
            <p:cNvPr id="74" name="组合 73">
              <a:extLst>
                <a:ext uri="{FF2B5EF4-FFF2-40B4-BE49-F238E27FC236}">
                  <a16:creationId xmlns:a16="http://schemas.microsoft.com/office/drawing/2014/main" id="{729FC144-DDE7-493A-8155-E37815E9A57A}"/>
                </a:ext>
              </a:extLst>
            </p:cNvPr>
            <p:cNvGrpSpPr>
              <a:grpSpLocks noChangeAspect="1"/>
            </p:cNvGrpSpPr>
            <p:nvPr/>
          </p:nvGrpSpPr>
          <p:grpSpPr>
            <a:xfrm>
              <a:off x="5726985" y="1088592"/>
              <a:ext cx="167119" cy="50400"/>
              <a:chOff x="8137529" y="1397739"/>
              <a:chExt cx="179059" cy="54000"/>
            </a:xfrm>
            <a:grpFill/>
          </p:grpSpPr>
          <p:sp>
            <p:nvSpPr>
              <p:cNvPr id="78" name="椭圆 77">
                <a:extLst>
                  <a:ext uri="{FF2B5EF4-FFF2-40B4-BE49-F238E27FC236}">
                    <a16:creationId xmlns:a16="http://schemas.microsoft.com/office/drawing/2014/main" id="{B12EBF0E-A4DA-4C64-971B-FA866D012D91}"/>
                  </a:ext>
                </a:extLst>
              </p:cNvPr>
              <p:cNvSpPr/>
              <p:nvPr/>
            </p:nvSpPr>
            <p:spPr>
              <a:xfrm>
                <a:off x="813752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9" name="椭圆 78">
                <a:extLst>
                  <a:ext uri="{FF2B5EF4-FFF2-40B4-BE49-F238E27FC236}">
                    <a16:creationId xmlns:a16="http://schemas.microsoft.com/office/drawing/2014/main" id="{985B4A98-64CB-40AA-9952-7445E14B5CF3}"/>
                  </a:ext>
                </a:extLst>
              </p:cNvPr>
              <p:cNvSpPr>
                <a:spLocks noChangeAspect="1"/>
              </p:cNvSpPr>
              <p:nvPr/>
            </p:nvSpPr>
            <p:spPr>
              <a:xfrm>
                <a:off x="8200058" y="1397739"/>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0" name="椭圆 79">
                <a:extLst>
                  <a:ext uri="{FF2B5EF4-FFF2-40B4-BE49-F238E27FC236}">
                    <a16:creationId xmlns:a16="http://schemas.microsoft.com/office/drawing/2014/main" id="{3A5F7FB1-C26F-4888-933D-BE25A186B8D5}"/>
                  </a:ext>
                </a:extLst>
              </p:cNvPr>
              <p:cNvSpPr/>
              <p:nvPr/>
            </p:nvSpPr>
            <p:spPr>
              <a:xfrm>
                <a:off x="827086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75" name="组合 74">
              <a:extLst>
                <a:ext uri="{FF2B5EF4-FFF2-40B4-BE49-F238E27FC236}">
                  <a16:creationId xmlns:a16="http://schemas.microsoft.com/office/drawing/2014/main" id="{CB511738-70F7-40E8-B984-55AF19B257FD}"/>
                </a:ext>
              </a:extLst>
            </p:cNvPr>
            <p:cNvGrpSpPr/>
            <p:nvPr/>
          </p:nvGrpSpPr>
          <p:grpSpPr>
            <a:xfrm>
              <a:off x="5959242" y="1059792"/>
              <a:ext cx="108000" cy="108000"/>
              <a:chOff x="5961590" y="1027456"/>
              <a:chExt cx="108000" cy="108000"/>
            </a:xfrm>
            <a:grpFill/>
          </p:grpSpPr>
          <p:sp>
            <p:nvSpPr>
              <p:cNvPr id="76" name="椭圆 75">
                <a:extLst>
                  <a:ext uri="{FF2B5EF4-FFF2-40B4-BE49-F238E27FC236}">
                    <a16:creationId xmlns:a16="http://schemas.microsoft.com/office/drawing/2014/main" id="{4DBAB1E0-68B4-484A-859E-F1D5E7857F00}"/>
                  </a:ext>
                </a:extLst>
              </p:cNvPr>
              <p:cNvSpPr>
                <a:spLocks noChangeAspect="1"/>
              </p:cNvSpPr>
              <p:nvPr/>
            </p:nvSpPr>
            <p:spPr>
              <a:xfrm>
                <a:off x="5993736" y="1059602"/>
                <a:ext cx="43709" cy="4370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7" name="椭圆 76">
                <a:extLst>
                  <a:ext uri="{FF2B5EF4-FFF2-40B4-BE49-F238E27FC236}">
                    <a16:creationId xmlns:a16="http://schemas.microsoft.com/office/drawing/2014/main" id="{DFC5AA59-31BA-4EF9-BFFD-45FD1AE54F59}"/>
                  </a:ext>
                </a:extLst>
              </p:cNvPr>
              <p:cNvSpPr/>
              <p:nvPr/>
            </p:nvSpPr>
            <p:spPr>
              <a:xfrm>
                <a:off x="5961590" y="1027456"/>
                <a:ext cx="108000" cy="108000"/>
              </a:xfrm>
              <a:prstGeom prst="ellips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noFill/>
                </a:endParaRPr>
              </a:p>
            </p:txBody>
          </p:sp>
        </p:grpSp>
      </p:grpSp>
      <p:sp>
        <p:nvSpPr>
          <p:cNvPr id="52" name="文本框 51">
            <a:extLst>
              <a:ext uri="{FF2B5EF4-FFF2-40B4-BE49-F238E27FC236}">
                <a16:creationId xmlns:a16="http://schemas.microsoft.com/office/drawing/2014/main" id="{86153787-F070-47FF-998C-0D0B455C8962}"/>
              </a:ext>
            </a:extLst>
          </p:cNvPr>
          <p:cNvSpPr txBox="1"/>
          <p:nvPr/>
        </p:nvSpPr>
        <p:spPr>
          <a:xfrm>
            <a:off x="8021339" y="1814458"/>
            <a:ext cx="1234434" cy="307777"/>
          </a:xfrm>
          <a:prstGeom prst="rect">
            <a:avLst/>
          </a:prstGeom>
          <a:noFill/>
        </p:spPr>
        <p:txBody>
          <a:bodyPr wrap="square" rtlCol="0">
            <a:spAutoFit/>
          </a:bodyPr>
          <a:lstStyle/>
          <a:p>
            <a:r>
              <a:rPr lang="zh-CN" altLang="en-US" sz="1400"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处理举报</a:t>
            </a:r>
          </a:p>
        </p:txBody>
      </p:sp>
      <p:grpSp>
        <p:nvGrpSpPr>
          <p:cNvPr id="53" name="组合 52">
            <a:extLst>
              <a:ext uri="{FF2B5EF4-FFF2-40B4-BE49-F238E27FC236}">
                <a16:creationId xmlns:a16="http://schemas.microsoft.com/office/drawing/2014/main" id="{42677D1B-4E77-4879-B93C-3E6712BCD867}"/>
              </a:ext>
            </a:extLst>
          </p:cNvPr>
          <p:cNvGrpSpPr/>
          <p:nvPr/>
        </p:nvGrpSpPr>
        <p:grpSpPr>
          <a:xfrm>
            <a:off x="8114803" y="2285336"/>
            <a:ext cx="97848" cy="59531"/>
            <a:chOff x="7028138" y="1421606"/>
            <a:chExt cx="171158" cy="59531"/>
          </a:xfrm>
        </p:grpSpPr>
        <p:cxnSp>
          <p:nvCxnSpPr>
            <p:cNvPr id="71" name="直接连接符 70">
              <a:extLst>
                <a:ext uri="{FF2B5EF4-FFF2-40B4-BE49-F238E27FC236}">
                  <a16:creationId xmlns:a16="http://schemas.microsoft.com/office/drawing/2014/main" id="{20E75459-C633-474A-AD7F-F81470E7DABF}"/>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2" name="直接连接符 71">
              <a:extLst>
                <a:ext uri="{FF2B5EF4-FFF2-40B4-BE49-F238E27FC236}">
                  <a16:creationId xmlns:a16="http://schemas.microsoft.com/office/drawing/2014/main" id="{DB240845-A534-4DB2-BDBA-A9F81BF1B884}"/>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3" name="直接连接符 72">
              <a:extLst>
                <a:ext uri="{FF2B5EF4-FFF2-40B4-BE49-F238E27FC236}">
                  <a16:creationId xmlns:a16="http://schemas.microsoft.com/office/drawing/2014/main" id="{65DBF4A7-2A9F-41AE-AF95-C49DDD7C751D}"/>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54" name="组合 53">
            <a:extLst>
              <a:ext uri="{FF2B5EF4-FFF2-40B4-BE49-F238E27FC236}">
                <a16:creationId xmlns:a16="http://schemas.microsoft.com/office/drawing/2014/main" id="{B3641146-2614-44A4-A565-39E995F338FB}"/>
              </a:ext>
            </a:extLst>
          </p:cNvPr>
          <p:cNvGrpSpPr/>
          <p:nvPr/>
        </p:nvGrpSpPr>
        <p:grpSpPr>
          <a:xfrm>
            <a:off x="9948770" y="2285336"/>
            <a:ext cx="97848" cy="59531"/>
            <a:chOff x="7028138" y="1421606"/>
            <a:chExt cx="171158" cy="59531"/>
          </a:xfrm>
        </p:grpSpPr>
        <p:cxnSp>
          <p:nvCxnSpPr>
            <p:cNvPr id="68" name="直接连接符 67">
              <a:extLst>
                <a:ext uri="{FF2B5EF4-FFF2-40B4-BE49-F238E27FC236}">
                  <a16:creationId xmlns:a16="http://schemas.microsoft.com/office/drawing/2014/main" id="{6DF01582-D00B-444C-A039-DFF32D9CB072}"/>
                </a:ext>
              </a:extLst>
            </p:cNvPr>
            <p:cNvCxnSpPr>
              <a:cxnSpLocks/>
            </p:cNvCxnSpPr>
            <p:nvPr/>
          </p:nvCxnSpPr>
          <p:spPr>
            <a:xfrm>
              <a:off x="7028138" y="1421606"/>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a:extLst>
                <a:ext uri="{FF2B5EF4-FFF2-40B4-BE49-F238E27FC236}">
                  <a16:creationId xmlns:a16="http://schemas.microsoft.com/office/drawing/2014/main" id="{030F1897-EA93-40A9-ABF8-9AB5401EFA12}"/>
                </a:ext>
              </a:extLst>
            </p:cNvPr>
            <p:cNvCxnSpPr>
              <a:cxnSpLocks/>
            </p:cNvCxnSpPr>
            <p:nvPr/>
          </p:nvCxnSpPr>
          <p:spPr>
            <a:xfrm>
              <a:off x="7028138" y="1451371"/>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a:extLst>
                <a:ext uri="{FF2B5EF4-FFF2-40B4-BE49-F238E27FC236}">
                  <a16:creationId xmlns:a16="http://schemas.microsoft.com/office/drawing/2014/main" id="{FD748D49-E506-483C-B95A-DCE6BFADFD5E}"/>
                </a:ext>
              </a:extLst>
            </p:cNvPr>
            <p:cNvCxnSpPr>
              <a:cxnSpLocks/>
            </p:cNvCxnSpPr>
            <p:nvPr/>
          </p:nvCxnSpPr>
          <p:spPr>
            <a:xfrm>
              <a:off x="7028138" y="1481137"/>
              <a:ext cx="171158" cy="0"/>
            </a:xfrm>
            <a:prstGeom prst="lin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55" name="文本框 54">
            <a:extLst>
              <a:ext uri="{FF2B5EF4-FFF2-40B4-BE49-F238E27FC236}">
                <a16:creationId xmlns:a16="http://schemas.microsoft.com/office/drawing/2014/main" id="{6ADB2A9F-FC34-46F7-98DC-026052046B72}"/>
              </a:ext>
            </a:extLst>
          </p:cNvPr>
          <p:cNvSpPr txBox="1"/>
          <p:nvPr/>
        </p:nvSpPr>
        <p:spPr>
          <a:xfrm>
            <a:off x="8166335" y="2176602"/>
            <a:ext cx="1828752" cy="276999"/>
          </a:xfrm>
          <a:prstGeom prst="rect">
            <a:avLst/>
          </a:prstGeom>
          <a:noFill/>
        </p:spPr>
        <p:txBody>
          <a:bodyPr wrap="square" rtlCol="0">
            <a:spAutoFit/>
          </a:bodyPr>
          <a:lstStyle/>
          <a:p>
            <a:pPr algn="ctr"/>
            <a:r>
              <a:rPr lang="zh-CN" altLang="en-US" sz="1200"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管理端</a:t>
            </a:r>
          </a:p>
        </p:txBody>
      </p:sp>
      <p:grpSp>
        <p:nvGrpSpPr>
          <p:cNvPr id="56" name="组合 55">
            <a:extLst>
              <a:ext uri="{FF2B5EF4-FFF2-40B4-BE49-F238E27FC236}">
                <a16:creationId xmlns:a16="http://schemas.microsoft.com/office/drawing/2014/main" id="{D589E702-5881-49ED-A88C-8DCA01017FB9}"/>
              </a:ext>
            </a:extLst>
          </p:cNvPr>
          <p:cNvGrpSpPr/>
          <p:nvPr/>
        </p:nvGrpSpPr>
        <p:grpSpPr>
          <a:xfrm>
            <a:off x="8274519" y="4990834"/>
            <a:ext cx="1612382" cy="152818"/>
            <a:chOff x="1757687" y="6226552"/>
            <a:chExt cx="1612382" cy="152818"/>
          </a:xfrm>
          <a:gradFill>
            <a:gsLst>
              <a:gs pos="40000">
                <a:srgbClr val="58E2AD"/>
              </a:gs>
              <a:gs pos="60000">
                <a:srgbClr val="70DDE8"/>
              </a:gs>
            </a:gsLst>
            <a:lin ang="2700000" scaled="1"/>
          </a:gradFill>
        </p:grpSpPr>
        <p:grpSp>
          <p:nvGrpSpPr>
            <p:cNvPr id="63" name="Group 14">
              <a:extLst>
                <a:ext uri="{FF2B5EF4-FFF2-40B4-BE49-F238E27FC236}">
                  <a16:creationId xmlns:a16="http://schemas.microsoft.com/office/drawing/2014/main" id="{EFD08966-0C4B-46B9-9EE6-1625A1A01273}"/>
                </a:ext>
              </a:extLst>
            </p:cNvPr>
            <p:cNvGrpSpPr>
              <a:grpSpLocks noChangeAspect="1"/>
            </p:cNvGrpSpPr>
            <p:nvPr/>
          </p:nvGrpSpPr>
          <p:grpSpPr bwMode="auto">
            <a:xfrm>
              <a:off x="1757687" y="6226552"/>
              <a:ext cx="153730" cy="152818"/>
              <a:chOff x="-4" y="-6"/>
              <a:chExt cx="1676" cy="1666"/>
            </a:xfrm>
            <a:grpFill/>
          </p:grpSpPr>
          <p:sp>
            <p:nvSpPr>
              <p:cNvPr id="66" name="Freeform 15">
                <a:extLst>
                  <a:ext uri="{FF2B5EF4-FFF2-40B4-BE49-F238E27FC236}">
                    <a16:creationId xmlns:a16="http://schemas.microsoft.com/office/drawing/2014/main" id="{02DDAA00-441D-4DCE-9462-F81B3BA073B8}"/>
                  </a:ext>
                </a:extLst>
              </p:cNvPr>
              <p:cNvSpPr>
                <a:spLocks/>
              </p:cNvSpPr>
              <p:nvPr/>
            </p:nvSpPr>
            <p:spPr bwMode="auto">
              <a:xfrm>
                <a:off x="-4" y="-6"/>
                <a:ext cx="1676" cy="750"/>
              </a:xfrm>
              <a:custGeom>
                <a:avLst/>
                <a:gdLst>
                  <a:gd name="T0" fmla="*/ 361 w 704"/>
                  <a:gd name="T1" fmla="*/ 42 h 315"/>
                  <a:gd name="T2" fmla="*/ 343 w 704"/>
                  <a:gd name="T3" fmla="*/ 42 h 315"/>
                  <a:gd name="T4" fmla="*/ 667 w 704"/>
                  <a:gd name="T5" fmla="*/ 302 h 315"/>
                  <a:gd name="T6" fmla="*/ 697 w 704"/>
                  <a:gd name="T7" fmla="*/ 299 h 315"/>
                  <a:gd name="T8" fmla="*/ 694 w 704"/>
                  <a:gd name="T9" fmla="*/ 269 h 315"/>
                  <a:gd name="T10" fmla="*/ 370 w 704"/>
                  <a:gd name="T11" fmla="*/ 8 h 315"/>
                  <a:gd name="T12" fmla="*/ 334 w 704"/>
                  <a:gd name="T13" fmla="*/ 9 h 315"/>
                  <a:gd name="T14" fmla="*/ 10 w 704"/>
                  <a:gd name="T15" fmla="*/ 274 h 315"/>
                  <a:gd name="T16" fmla="*/ 7 w 704"/>
                  <a:gd name="T17" fmla="*/ 304 h 315"/>
                  <a:gd name="T18" fmla="*/ 37 w 704"/>
                  <a:gd name="T19" fmla="*/ 307 h 315"/>
                  <a:gd name="T20" fmla="*/ 37 w 704"/>
                  <a:gd name="T21" fmla="*/ 307 h 315"/>
                  <a:gd name="T22" fmla="*/ 361 w 704"/>
                  <a:gd name="T23" fmla="*/ 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4" h="315">
                    <a:moveTo>
                      <a:pt x="361" y="42"/>
                    </a:moveTo>
                    <a:cubicBezTo>
                      <a:pt x="356" y="46"/>
                      <a:pt x="348" y="46"/>
                      <a:pt x="343" y="42"/>
                    </a:cubicBezTo>
                    <a:cubicBezTo>
                      <a:pt x="667" y="302"/>
                      <a:pt x="667" y="302"/>
                      <a:pt x="667" y="302"/>
                    </a:cubicBezTo>
                    <a:cubicBezTo>
                      <a:pt x="676" y="310"/>
                      <a:pt x="690" y="308"/>
                      <a:pt x="697" y="299"/>
                    </a:cubicBezTo>
                    <a:cubicBezTo>
                      <a:pt x="704" y="290"/>
                      <a:pt x="703" y="276"/>
                      <a:pt x="694" y="269"/>
                    </a:cubicBezTo>
                    <a:cubicBezTo>
                      <a:pt x="370" y="8"/>
                      <a:pt x="370" y="8"/>
                      <a:pt x="370" y="8"/>
                    </a:cubicBezTo>
                    <a:cubicBezTo>
                      <a:pt x="359" y="0"/>
                      <a:pt x="344" y="0"/>
                      <a:pt x="334" y="9"/>
                    </a:cubicBezTo>
                    <a:cubicBezTo>
                      <a:pt x="10" y="274"/>
                      <a:pt x="10" y="274"/>
                      <a:pt x="10" y="274"/>
                    </a:cubicBezTo>
                    <a:cubicBezTo>
                      <a:pt x="1" y="282"/>
                      <a:pt x="0" y="295"/>
                      <a:pt x="7" y="304"/>
                    </a:cubicBezTo>
                    <a:cubicBezTo>
                      <a:pt x="15" y="314"/>
                      <a:pt x="28" y="315"/>
                      <a:pt x="37" y="307"/>
                    </a:cubicBezTo>
                    <a:cubicBezTo>
                      <a:pt x="37" y="307"/>
                      <a:pt x="37" y="307"/>
                      <a:pt x="37" y="307"/>
                    </a:cubicBezTo>
                    <a:lnTo>
                      <a:pt x="36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6">
                <a:extLst>
                  <a:ext uri="{FF2B5EF4-FFF2-40B4-BE49-F238E27FC236}">
                    <a16:creationId xmlns:a16="http://schemas.microsoft.com/office/drawing/2014/main" id="{D4CD7277-8321-4CDA-A9F8-43BDBBCB69E3}"/>
                  </a:ext>
                </a:extLst>
              </p:cNvPr>
              <p:cNvSpPr>
                <a:spLocks/>
              </p:cNvSpPr>
              <p:nvPr/>
            </p:nvSpPr>
            <p:spPr bwMode="auto">
              <a:xfrm>
                <a:off x="-4" y="277"/>
                <a:ext cx="1676" cy="1383"/>
              </a:xfrm>
              <a:custGeom>
                <a:avLst/>
                <a:gdLst>
                  <a:gd name="T0" fmla="*/ 694 w 704"/>
                  <a:gd name="T1" fmla="*/ 268 h 581"/>
                  <a:gd name="T2" fmla="*/ 370 w 704"/>
                  <a:gd name="T3" fmla="*/ 8 h 581"/>
                  <a:gd name="T4" fmla="*/ 334 w 704"/>
                  <a:gd name="T5" fmla="*/ 8 h 581"/>
                  <a:gd name="T6" fmla="*/ 10 w 704"/>
                  <a:gd name="T7" fmla="*/ 274 h 581"/>
                  <a:gd name="T8" fmla="*/ 7 w 704"/>
                  <a:gd name="T9" fmla="*/ 304 h 581"/>
                  <a:gd name="T10" fmla="*/ 7 w 704"/>
                  <a:gd name="T11" fmla="*/ 304 h 581"/>
                  <a:gd name="T12" fmla="*/ 37 w 704"/>
                  <a:gd name="T13" fmla="*/ 307 h 581"/>
                  <a:gd name="T14" fmla="*/ 37 w 704"/>
                  <a:gd name="T15" fmla="*/ 307 h 581"/>
                  <a:gd name="T16" fmla="*/ 83 w 704"/>
                  <a:gd name="T17" fmla="*/ 269 h 581"/>
                  <a:gd name="T18" fmla="*/ 83 w 704"/>
                  <a:gd name="T19" fmla="*/ 516 h 581"/>
                  <a:gd name="T20" fmla="*/ 148 w 704"/>
                  <a:gd name="T21" fmla="*/ 581 h 581"/>
                  <a:gd name="T22" fmla="*/ 304 w 704"/>
                  <a:gd name="T23" fmla="*/ 581 h 581"/>
                  <a:gd name="T24" fmla="*/ 304 w 704"/>
                  <a:gd name="T25" fmla="*/ 412 h 581"/>
                  <a:gd name="T26" fmla="*/ 314 w 704"/>
                  <a:gd name="T27" fmla="*/ 401 h 581"/>
                  <a:gd name="T28" fmla="*/ 390 w 704"/>
                  <a:gd name="T29" fmla="*/ 401 h 581"/>
                  <a:gd name="T30" fmla="*/ 400 w 704"/>
                  <a:gd name="T31" fmla="*/ 412 h 581"/>
                  <a:gd name="T32" fmla="*/ 400 w 704"/>
                  <a:gd name="T33" fmla="*/ 581 h 581"/>
                  <a:gd name="T34" fmla="*/ 556 w 704"/>
                  <a:gd name="T35" fmla="*/ 581 h 581"/>
                  <a:gd name="T36" fmla="*/ 621 w 704"/>
                  <a:gd name="T37" fmla="*/ 516 h 581"/>
                  <a:gd name="T38" fmla="*/ 621 w 704"/>
                  <a:gd name="T39" fmla="*/ 265 h 581"/>
                  <a:gd name="T40" fmla="*/ 667 w 704"/>
                  <a:gd name="T41" fmla="*/ 302 h 581"/>
                  <a:gd name="T42" fmla="*/ 697 w 704"/>
                  <a:gd name="T43" fmla="*/ 298 h 581"/>
                  <a:gd name="T44" fmla="*/ 697 w 704"/>
                  <a:gd name="T45" fmla="*/ 298 h 581"/>
                  <a:gd name="T46" fmla="*/ 694 w 704"/>
                  <a:gd name="T47" fmla="*/ 26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581">
                    <a:moveTo>
                      <a:pt x="694" y="268"/>
                    </a:moveTo>
                    <a:cubicBezTo>
                      <a:pt x="370" y="8"/>
                      <a:pt x="370" y="8"/>
                      <a:pt x="370" y="8"/>
                    </a:cubicBezTo>
                    <a:cubicBezTo>
                      <a:pt x="359" y="0"/>
                      <a:pt x="344" y="0"/>
                      <a:pt x="334" y="8"/>
                    </a:cubicBezTo>
                    <a:cubicBezTo>
                      <a:pt x="10" y="274"/>
                      <a:pt x="10" y="274"/>
                      <a:pt x="10" y="274"/>
                    </a:cubicBezTo>
                    <a:cubicBezTo>
                      <a:pt x="1" y="281"/>
                      <a:pt x="0" y="295"/>
                      <a:pt x="7" y="304"/>
                    </a:cubicBezTo>
                    <a:cubicBezTo>
                      <a:pt x="7" y="304"/>
                      <a:pt x="7" y="304"/>
                      <a:pt x="7" y="304"/>
                    </a:cubicBezTo>
                    <a:cubicBezTo>
                      <a:pt x="15" y="313"/>
                      <a:pt x="28" y="314"/>
                      <a:pt x="37" y="307"/>
                    </a:cubicBezTo>
                    <a:cubicBezTo>
                      <a:pt x="37" y="307"/>
                      <a:pt x="37" y="307"/>
                      <a:pt x="37" y="307"/>
                    </a:cubicBezTo>
                    <a:cubicBezTo>
                      <a:pt x="83" y="269"/>
                      <a:pt x="83" y="269"/>
                      <a:pt x="83" y="269"/>
                    </a:cubicBezTo>
                    <a:cubicBezTo>
                      <a:pt x="83" y="516"/>
                      <a:pt x="83" y="516"/>
                      <a:pt x="83" y="516"/>
                    </a:cubicBezTo>
                    <a:cubicBezTo>
                      <a:pt x="83" y="552"/>
                      <a:pt x="112" y="581"/>
                      <a:pt x="148" y="581"/>
                    </a:cubicBezTo>
                    <a:cubicBezTo>
                      <a:pt x="304" y="581"/>
                      <a:pt x="304" y="581"/>
                      <a:pt x="304" y="581"/>
                    </a:cubicBezTo>
                    <a:cubicBezTo>
                      <a:pt x="304" y="412"/>
                      <a:pt x="304" y="412"/>
                      <a:pt x="304" y="412"/>
                    </a:cubicBezTo>
                    <a:cubicBezTo>
                      <a:pt x="304" y="406"/>
                      <a:pt x="308" y="401"/>
                      <a:pt x="314" y="401"/>
                    </a:cubicBezTo>
                    <a:cubicBezTo>
                      <a:pt x="390" y="401"/>
                      <a:pt x="390" y="401"/>
                      <a:pt x="390" y="401"/>
                    </a:cubicBezTo>
                    <a:cubicBezTo>
                      <a:pt x="396" y="401"/>
                      <a:pt x="400" y="406"/>
                      <a:pt x="400" y="412"/>
                    </a:cubicBezTo>
                    <a:cubicBezTo>
                      <a:pt x="400" y="581"/>
                      <a:pt x="400" y="581"/>
                      <a:pt x="400" y="581"/>
                    </a:cubicBezTo>
                    <a:cubicBezTo>
                      <a:pt x="556" y="581"/>
                      <a:pt x="556" y="581"/>
                      <a:pt x="556" y="581"/>
                    </a:cubicBezTo>
                    <a:cubicBezTo>
                      <a:pt x="592" y="581"/>
                      <a:pt x="621" y="552"/>
                      <a:pt x="621" y="516"/>
                    </a:cubicBezTo>
                    <a:cubicBezTo>
                      <a:pt x="621" y="265"/>
                      <a:pt x="621" y="265"/>
                      <a:pt x="621" y="265"/>
                    </a:cubicBezTo>
                    <a:cubicBezTo>
                      <a:pt x="667" y="302"/>
                      <a:pt x="667" y="302"/>
                      <a:pt x="667" y="302"/>
                    </a:cubicBezTo>
                    <a:cubicBezTo>
                      <a:pt x="676" y="309"/>
                      <a:pt x="690" y="308"/>
                      <a:pt x="697" y="298"/>
                    </a:cubicBezTo>
                    <a:cubicBezTo>
                      <a:pt x="697" y="298"/>
                      <a:pt x="697" y="298"/>
                      <a:pt x="697" y="298"/>
                    </a:cubicBezTo>
                    <a:cubicBezTo>
                      <a:pt x="704" y="289"/>
                      <a:pt x="703" y="275"/>
                      <a:pt x="694"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 name="Freeform 25">
              <a:extLst>
                <a:ext uri="{FF2B5EF4-FFF2-40B4-BE49-F238E27FC236}">
                  <a16:creationId xmlns:a16="http://schemas.microsoft.com/office/drawing/2014/main" id="{6CBB9AE1-C045-4FE9-AEC2-359F53D1366B}"/>
                </a:ext>
              </a:extLst>
            </p:cNvPr>
            <p:cNvSpPr>
              <a:spLocks noChangeAspect="1" noEditPoints="1"/>
            </p:cNvSpPr>
            <p:nvPr/>
          </p:nvSpPr>
          <p:spPr bwMode="auto">
            <a:xfrm>
              <a:off x="2500502" y="6226858"/>
              <a:ext cx="152278" cy="152204"/>
            </a:xfrm>
            <a:custGeom>
              <a:avLst/>
              <a:gdLst>
                <a:gd name="T0" fmla="*/ 438 w 800"/>
                <a:gd name="T1" fmla="*/ 64 h 800"/>
                <a:gd name="T2" fmla="*/ 438 w 800"/>
                <a:gd name="T3" fmla="*/ 298 h 800"/>
                <a:gd name="T4" fmla="*/ 502 w 800"/>
                <a:gd name="T5" fmla="*/ 362 h 800"/>
                <a:gd name="T6" fmla="*/ 736 w 800"/>
                <a:gd name="T7" fmla="*/ 362 h 800"/>
                <a:gd name="T8" fmla="*/ 800 w 800"/>
                <a:gd name="T9" fmla="*/ 298 h 800"/>
                <a:gd name="T10" fmla="*/ 736 w 800"/>
                <a:gd name="T11" fmla="*/ 0 h 800"/>
                <a:gd name="T12" fmla="*/ 502 w 800"/>
                <a:gd name="T13" fmla="*/ 0 h 800"/>
                <a:gd name="T14" fmla="*/ 64 w 800"/>
                <a:gd name="T15" fmla="*/ 437 h 800"/>
                <a:gd name="T16" fmla="*/ 0 w 800"/>
                <a:gd name="T17" fmla="*/ 502 h 800"/>
                <a:gd name="T18" fmla="*/ 64 w 800"/>
                <a:gd name="T19" fmla="*/ 800 h 800"/>
                <a:gd name="T20" fmla="*/ 298 w 800"/>
                <a:gd name="T21" fmla="*/ 800 h 800"/>
                <a:gd name="T22" fmla="*/ 362 w 800"/>
                <a:gd name="T23" fmla="*/ 736 h 800"/>
                <a:gd name="T24" fmla="*/ 362 w 800"/>
                <a:gd name="T25" fmla="*/ 502 h 800"/>
                <a:gd name="T26" fmla="*/ 298 w 800"/>
                <a:gd name="T27" fmla="*/ 438 h 800"/>
                <a:gd name="T28" fmla="*/ 64 w 800"/>
                <a:gd name="T29" fmla="*/ 437 h 800"/>
                <a:gd name="T30" fmla="*/ 502 w 800"/>
                <a:gd name="T31" fmla="*/ 437 h 800"/>
                <a:gd name="T32" fmla="*/ 438 w 800"/>
                <a:gd name="T33" fmla="*/ 502 h 800"/>
                <a:gd name="T34" fmla="*/ 502 w 800"/>
                <a:gd name="T35" fmla="*/ 800 h 800"/>
                <a:gd name="T36" fmla="*/ 736 w 800"/>
                <a:gd name="T37" fmla="*/ 800 h 800"/>
                <a:gd name="T38" fmla="*/ 800 w 800"/>
                <a:gd name="T39" fmla="*/ 736 h 800"/>
                <a:gd name="T40" fmla="*/ 800 w 800"/>
                <a:gd name="T41" fmla="*/ 502 h 800"/>
                <a:gd name="T42" fmla="*/ 736 w 800"/>
                <a:gd name="T43" fmla="*/ 438 h 800"/>
                <a:gd name="T44" fmla="*/ 502 w 800"/>
                <a:gd name="T45" fmla="*/ 437 h 800"/>
                <a:gd name="T46" fmla="*/ 298 w 800"/>
                <a:gd name="T47" fmla="*/ 437 h 800"/>
                <a:gd name="T48" fmla="*/ 64 w 800"/>
                <a:gd name="T49" fmla="*/ 0 h 800"/>
                <a:gd name="T50" fmla="*/ 0 w 800"/>
                <a:gd name="T51" fmla="*/ 64 h 800"/>
                <a:gd name="T52" fmla="*/ 64 w 800"/>
                <a:gd name="T53" fmla="*/ 362 h 800"/>
                <a:gd name="T54" fmla="*/ 298 w 800"/>
                <a:gd name="T55" fmla="*/ 362 h 800"/>
                <a:gd name="T56" fmla="*/ 362 w 800"/>
                <a:gd name="T57" fmla="*/ 298 h 800"/>
                <a:gd name="T58" fmla="*/ 362 w 800"/>
                <a:gd name="T59" fmla="*/ 64 h 800"/>
                <a:gd name="T60" fmla="*/ 298 w 800"/>
                <a:gd name="T61" fmla="*/ 0 h 800"/>
                <a:gd name="T62" fmla="*/ 64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02" y="0"/>
                  </a:moveTo>
                  <a:cubicBezTo>
                    <a:pt x="466" y="0"/>
                    <a:pt x="438" y="29"/>
                    <a:pt x="438" y="64"/>
                  </a:cubicBezTo>
                  <a:cubicBezTo>
                    <a:pt x="438" y="64"/>
                    <a:pt x="438" y="64"/>
                    <a:pt x="438" y="64"/>
                  </a:cubicBezTo>
                  <a:cubicBezTo>
                    <a:pt x="438" y="298"/>
                    <a:pt x="438" y="298"/>
                    <a:pt x="438" y="298"/>
                  </a:cubicBezTo>
                  <a:cubicBezTo>
                    <a:pt x="437" y="334"/>
                    <a:pt x="466" y="362"/>
                    <a:pt x="502" y="362"/>
                  </a:cubicBezTo>
                  <a:cubicBezTo>
                    <a:pt x="502" y="362"/>
                    <a:pt x="502" y="362"/>
                    <a:pt x="502" y="362"/>
                  </a:cubicBezTo>
                  <a:cubicBezTo>
                    <a:pt x="736" y="362"/>
                    <a:pt x="736" y="362"/>
                    <a:pt x="736" y="362"/>
                  </a:cubicBezTo>
                  <a:cubicBezTo>
                    <a:pt x="736" y="362"/>
                    <a:pt x="736" y="362"/>
                    <a:pt x="736" y="362"/>
                  </a:cubicBezTo>
                  <a:cubicBezTo>
                    <a:pt x="771" y="362"/>
                    <a:pt x="800" y="334"/>
                    <a:pt x="800" y="298"/>
                  </a:cubicBezTo>
                  <a:cubicBezTo>
                    <a:pt x="800" y="298"/>
                    <a:pt x="800" y="298"/>
                    <a:pt x="800" y="298"/>
                  </a:cubicBezTo>
                  <a:cubicBezTo>
                    <a:pt x="800" y="64"/>
                    <a:pt x="800" y="64"/>
                    <a:pt x="800" y="64"/>
                  </a:cubicBezTo>
                  <a:cubicBezTo>
                    <a:pt x="800" y="29"/>
                    <a:pt x="771" y="0"/>
                    <a:pt x="736" y="0"/>
                  </a:cubicBezTo>
                  <a:cubicBezTo>
                    <a:pt x="736" y="0"/>
                    <a:pt x="736" y="0"/>
                    <a:pt x="736" y="0"/>
                  </a:cubicBezTo>
                  <a:cubicBezTo>
                    <a:pt x="502" y="0"/>
                    <a:pt x="502" y="0"/>
                    <a:pt x="502" y="0"/>
                  </a:cubicBezTo>
                  <a:cubicBezTo>
                    <a:pt x="502" y="0"/>
                    <a:pt x="502" y="0"/>
                    <a:pt x="502" y="0"/>
                  </a:cubicBezTo>
                  <a:moveTo>
                    <a:pt x="64" y="437"/>
                  </a:moveTo>
                  <a:cubicBezTo>
                    <a:pt x="29" y="437"/>
                    <a:pt x="0" y="466"/>
                    <a:pt x="0" y="502"/>
                  </a:cubicBezTo>
                  <a:cubicBezTo>
                    <a:pt x="0" y="502"/>
                    <a:pt x="0" y="502"/>
                    <a:pt x="0" y="502"/>
                  </a:cubicBezTo>
                  <a:cubicBezTo>
                    <a:pt x="0" y="736"/>
                    <a:pt x="0" y="736"/>
                    <a:pt x="0" y="736"/>
                  </a:cubicBezTo>
                  <a:cubicBezTo>
                    <a:pt x="0" y="771"/>
                    <a:pt x="29" y="800"/>
                    <a:pt x="64" y="800"/>
                  </a:cubicBezTo>
                  <a:cubicBezTo>
                    <a:pt x="64" y="800"/>
                    <a:pt x="64" y="800"/>
                    <a:pt x="64" y="800"/>
                  </a:cubicBezTo>
                  <a:cubicBezTo>
                    <a:pt x="298" y="800"/>
                    <a:pt x="298" y="800"/>
                    <a:pt x="298" y="800"/>
                  </a:cubicBezTo>
                  <a:cubicBezTo>
                    <a:pt x="298" y="800"/>
                    <a:pt x="298" y="800"/>
                    <a:pt x="298" y="800"/>
                  </a:cubicBezTo>
                  <a:cubicBezTo>
                    <a:pt x="334" y="800"/>
                    <a:pt x="362" y="771"/>
                    <a:pt x="362" y="736"/>
                  </a:cubicBezTo>
                  <a:cubicBezTo>
                    <a:pt x="362" y="736"/>
                    <a:pt x="362" y="736"/>
                    <a:pt x="362" y="736"/>
                  </a:cubicBezTo>
                  <a:cubicBezTo>
                    <a:pt x="362" y="502"/>
                    <a:pt x="362" y="502"/>
                    <a:pt x="362" y="502"/>
                  </a:cubicBezTo>
                  <a:cubicBezTo>
                    <a:pt x="363" y="466"/>
                    <a:pt x="334" y="438"/>
                    <a:pt x="298" y="438"/>
                  </a:cubicBezTo>
                  <a:cubicBezTo>
                    <a:pt x="298" y="438"/>
                    <a:pt x="298" y="438"/>
                    <a:pt x="298" y="438"/>
                  </a:cubicBezTo>
                  <a:cubicBezTo>
                    <a:pt x="298" y="437"/>
                    <a:pt x="298" y="437"/>
                    <a:pt x="298" y="437"/>
                  </a:cubicBezTo>
                  <a:cubicBezTo>
                    <a:pt x="64" y="437"/>
                    <a:pt x="64" y="437"/>
                    <a:pt x="64" y="437"/>
                  </a:cubicBezTo>
                  <a:cubicBezTo>
                    <a:pt x="64" y="437"/>
                    <a:pt x="64" y="437"/>
                    <a:pt x="64" y="437"/>
                  </a:cubicBezTo>
                  <a:moveTo>
                    <a:pt x="502" y="437"/>
                  </a:moveTo>
                  <a:cubicBezTo>
                    <a:pt x="466" y="437"/>
                    <a:pt x="438" y="466"/>
                    <a:pt x="438" y="502"/>
                  </a:cubicBezTo>
                  <a:cubicBezTo>
                    <a:pt x="438" y="502"/>
                    <a:pt x="438" y="502"/>
                    <a:pt x="438" y="502"/>
                  </a:cubicBezTo>
                  <a:cubicBezTo>
                    <a:pt x="438" y="736"/>
                    <a:pt x="438" y="736"/>
                    <a:pt x="438" y="736"/>
                  </a:cubicBezTo>
                  <a:cubicBezTo>
                    <a:pt x="437" y="771"/>
                    <a:pt x="466" y="800"/>
                    <a:pt x="502" y="800"/>
                  </a:cubicBezTo>
                  <a:cubicBezTo>
                    <a:pt x="502" y="800"/>
                    <a:pt x="502" y="800"/>
                    <a:pt x="502" y="800"/>
                  </a:cubicBezTo>
                  <a:cubicBezTo>
                    <a:pt x="736" y="800"/>
                    <a:pt x="736" y="800"/>
                    <a:pt x="736" y="800"/>
                  </a:cubicBezTo>
                  <a:cubicBezTo>
                    <a:pt x="736" y="800"/>
                    <a:pt x="736" y="800"/>
                    <a:pt x="736" y="800"/>
                  </a:cubicBezTo>
                  <a:cubicBezTo>
                    <a:pt x="771" y="800"/>
                    <a:pt x="800" y="771"/>
                    <a:pt x="800" y="736"/>
                  </a:cubicBezTo>
                  <a:cubicBezTo>
                    <a:pt x="800" y="736"/>
                    <a:pt x="800" y="736"/>
                    <a:pt x="800" y="736"/>
                  </a:cubicBezTo>
                  <a:cubicBezTo>
                    <a:pt x="800" y="502"/>
                    <a:pt x="800" y="502"/>
                    <a:pt x="800" y="502"/>
                  </a:cubicBezTo>
                  <a:cubicBezTo>
                    <a:pt x="800" y="466"/>
                    <a:pt x="771" y="438"/>
                    <a:pt x="736" y="438"/>
                  </a:cubicBezTo>
                  <a:cubicBezTo>
                    <a:pt x="736" y="438"/>
                    <a:pt x="736" y="438"/>
                    <a:pt x="736" y="438"/>
                  </a:cubicBezTo>
                  <a:cubicBezTo>
                    <a:pt x="736" y="437"/>
                    <a:pt x="736" y="437"/>
                    <a:pt x="736" y="437"/>
                  </a:cubicBezTo>
                  <a:cubicBezTo>
                    <a:pt x="502" y="437"/>
                    <a:pt x="502" y="437"/>
                    <a:pt x="502" y="437"/>
                  </a:cubicBezTo>
                  <a:cubicBezTo>
                    <a:pt x="502" y="437"/>
                    <a:pt x="502" y="437"/>
                    <a:pt x="502" y="437"/>
                  </a:cubicBezTo>
                  <a:moveTo>
                    <a:pt x="298" y="437"/>
                  </a:moveTo>
                  <a:cubicBezTo>
                    <a:pt x="298" y="437"/>
                    <a:pt x="298" y="437"/>
                    <a:pt x="298" y="437"/>
                  </a:cubicBezTo>
                  <a:moveTo>
                    <a:pt x="64" y="0"/>
                  </a:moveTo>
                  <a:cubicBezTo>
                    <a:pt x="29" y="0"/>
                    <a:pt x="0" y="29"/>
                    <a:pt x="0" y="64"/>
                  </a:cubicBezTo>
                  <a:cubicBezTo>
                    <a:pt x="0" y="64"/>
                    <a:pt x="0" y="64"/>
                    <a:pt x="0" y="64"/>
                  </a:cubicBezTo>
                  <a:cubicBezTo>
                    <a:pt x="0" y="298"/>
                    <a:pt x="0" y="298"/>
                    <a:pt x="0" y="298"/>
                  </a:cubicBezTo>
                  <a:cubicBezTo>
                    <a:pt x="0" y="334"/>
                    <a:pt x="29" y="362"/>
                    <a:pt x="64" y="362"/>
                  </a:cubicBezTo>
                  <a:cubicBezTo>
                    <a:pt x="64" y="362"/>
                    <a:pt x="64" y="362"/>
                    <a:pt x="64" y="362"/>
                  </a:cubicBezTo>
                  <a:cubicBezTo>
                    <a:pt x="298" y="362"/>
                    <a:pt x="298" y="362"/>
                    <a:pt x="298" y="362"/>
                  </a:cubicBezTo>
                  <a:cubicBezTo>
                    <a:pt x="298" y="362"/>
                    <a:pt x="298" y="362"/>
                    <a:pt x="298" y="362"/>
                  </a:cubicBezTo>
                  <a:cubicBezTo>
                    <a:pt x="334" y="362"/>
                    <a:pt x="362" y="334"/>
                    <a:pt x="362" y="298"/>
                  </a:cubicBezTo>
                  <a:cubicBezTo>
                    <a:pt x="362" y="298"/>
                    <a:pt x="362" y="298"/>
                    <a:pt x="362" y="298"/>
                  </a:cubicBezTo>
                  <a:cubicBezTo>
                    <a:pt x="362" y="64"/>
                    <a:pt x="362" y="64"/>
                    <a:pt x="362" y="64"/>
                  </a:cubicBezTo>
                  <a:cubicBezTo>
                    <a:pt x="363" y="29"/>
                    <a:pt x="334" y="0"/>
                    <a:pt x="298" y="0"/>
                  </a:cubicBezTo>
                  <a:cubicBezTo>
                    <a:pt x="298" y="0"/>
                    <a:pt x="298" y="0"/>
                    <a:pt x="298" y="0"/>
                  </a:cubicBezTo>
                  <a:cubicBezTo>
                    <a:pt x="64" y="0"/>
                    <a:pt x="64" y="0"/>
                    <a:pt x="64" y="0"/>
                  </a:cubicBezTo>
                  <a:cubicBezTo>
                    <a:pt x="64" y="0"/>
                    <a:pt x="64" y="0"/>
                    <a:pt x="64"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9">
              <a:extLst>
                <a:ext uri="{FF2B5EF4-FFF2-40B4-BE49-F238E27FC236}">
                  <a16:creationId xmlns:a16="http://schemas.microsoft.com/office/drawing/2014/main" id="{51E36928-B454-498B-AD9C-4CEED1F9CFB4}"/>
                </a:ext>
              </a:extLst>
            </p:cNvPr>
            <p:cNvSpPr>
              <a:spLocks noChangeAspect="1" noEditPoints="1"/>
            </p:cNvSpPr>
            <p:nvPr/>
          </p:nvSpPr>
          <p:spPr bwMode="auto">
            <a:xfrm>
              <a:off x="3244911" y="6226818"/>
              <a:ext cx="125158" cy="152284"/>
            </a:xfrm>
            <a:custGeom>
              <a:avLst/>
              <a:gdLst>
                <a:gd name="T0" fmla="*/ 482 w 552"/>
                <a:gd name="T1" fmla="*/ 672 h 672"/>
                <a:gd name="T2" fmla="*/ 486 w 552"/>
                <a:gd name="T3" fmla="*/ 668 h 672"/>
                <a:gd name="T4" fmla="*/ 69 w 552"/>
                <a:gd name="T5" fmla="*/ 672 h 672"/>
                <a:gd name="T6" fmla="*/ 73 w 552"/>
                <a:gd name="T7" fmla="*/ 668 h 672"/>
                <a:gd name="T8" fmla="*/ 0 w 552"/>
                <a:gd name="T9" fmla="*/ 603 h 672"/>
                <a:gd name="T10" fmla="*/ 224 w 552"/>
                <a:gd name="T11" fmla="*/ 379 h 672"/>
                <a:gd name="T12" fmla="*/ 327 w 552"/>
                <a:gd name="T13" fmla="*/ 379 h 672"/>
                <a:gd name="T14" fmla="*/ 551 w 552"/>
                <a:gd name="T15" fmla="*/ 603 h 672"/>
                <a:gd name="T16" fmla="*/ 486 w 552"/>
                <a:gd name="T17" fmla="*/ 668 h 672"/>
                <a:gd name="T18" fmla="*/ 482 w 552"/>
                <a:gd name="T19" fmla="*/ 672 h 672"/>
                <a:gd name="T20" fmla="*/ 280 w 552"/>
                <a:gd name="T21" fmla="*/ 345 h 672"/>
                <a:gd name="T22" fmla="*/ 108 w 552"/>
                <a:gd name="T23" fmla="*/ 173 h 672"/>
                <a:gd name="T24" fmla="*/ 280 w 552"/>
                <a:gd name="T25" fmla="*/ 0 h 672"/>
                <a:gd name="T26" fmla="*/ 452 w 552"/>
                <a:gd name="T27" fmla="*/ 173 h 672"/>
                <a:gd name="T28" fmla="*/ 277 w 552"/>
                <a:gd name="T29" fmla="*/ 345 h 672"/>
                <a:gd name="T30" fmla="*/ 280 w 552"/>
                <a:gd name="T31" fmla="*/ 34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 h="672">
                  <a:moveTo>
                    <a:pt x="482" y="672"/>
                  </a:moveTo>
                  <a:cubicBezTo>
                    <a:pt x="486" y="668"/>
                    <a:pt x="486" y="668"/>
                    <a:pt x="486" y="668"/>
                  </a:cubicBezTo>
                  <a:cubicBezTo>
                    <a:pt x="69" y="672"/>
                    <a:pt x="69" y="672"/>
                    <a:pt x="69" y="672"/>
                  </a:cubicBezTo>
                  <a:cubicBezTo>
                    <a:pt x="73" y="668"/>
                    <a:pt x="73" y="668"/>
                    <a:pt x="73" y="668"/>
                  </a:cubicBezTo>
                  <a:cubicBezTo>
                    <a:pt x="35" y="668"/>
                    <a:pt x="0" y="641"/>
                    <a:pt x="0" y="603"/>
                  </a:cubicBezTo>
                  <a:cubicBezTo>
                    <a:pt x="0" y="479"/>
                    <a:pt x="100" y="379"/>
                    <a:pt x="224" y="379"/>
                  </a:cubicBezTo>
                  <a:cubicBezTo>
                    <a:pt x="327" y="379"/>
                    <a:pt x="327" y="379"/>
                    <a:pt x="327" y="379"/>
                  </a:cubicBezTo>
                  <a:cubicBezTo>
                    <a:pt x="451" y="379"/>
                    <a:pt x="551" y="479"/>
                    <a:pt x="551" y="603"/>
                  </a:cubicBezTo>
                  <a:cubicBezTo>
                    <a:pt x="552" y="641"/>
                    <a:pt x="525" y="668"/>
                    <a:pt x="486" y="668"/>
                  </a:cubicBezTo>
                  <a:cubicBezTo>
                    <a:pt x="482" y="672"/>
                    <a:pt x="482" y="672"/>
                    <a:pt x="482" y="672"/>
                  </a:cubicBezTo>
                  <a:close/>
                  <a:moveTo>
                    <a:pt x="280" y="345"/>
                  </a:moveTo>
                  <a:cubicBezTo>
                    <a:pt x="185" y="345"/>
                    <a:pt x="108" y="268"/>
                    <a:pt x="108" y="173"/>
                  </a:cubicBezTo>
                  <a:cubicBezTo>
                    <a:pt x="108" y="78"/>
                    <a:pt x="185" y="0"/>
                    <a:pt x="280" y="0"/>
                  </a:cubicBezTo>
                  <a:cubicBezTo>
                    <a:pt x="375" y="0"/>
                    <a:pt x="452" y="78"/>
                    <a:pt x="452" y="173"/>
                  </a:cubicBezTo>
                  <a:cubicBezTo>
                    <a:pt x="452" y="268"/>
                    <a:pt x="372" y="345"/>
                    <a:pt x="277" y="345"/>
                  </a:cubicBezTo>
                  <a:cubicBezTo>
                    <a:pt x="280" y="345"/>
                    <a:pt x="280" y="345"/>
                    <a:pt x="280" y="3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83" name="文本框 82">
            <a:extLst>
              <a:ext uri="{FF2B5EF4-FFF2-40B4-BE49-F238E27FC236}">
                <a16:creationId xmlns:a16="http://schemas.microsoft.com/office/drawing/2014/main" id="{04A06909-0D28-42A4-8542-0134491946BE}"/>
              </a:ext>
            </a:extLst>
          </p:cNvPr>
          <p:cNvSpPr txBox="1"/>
          <p:nvPr/>
        </p:nvSpPr>
        <p:spPr>
          <a:xfrm>
            <a:off x="8087217" y="2472690"/>
            <a:ext cx="1394134" cy="1881734"/>
          </a:xfrm>
          <a:prstGeom prst="rect">
            <a:avLst/>
          </a:prstGeom>
          <a:noFill/>
        </p:spPr>
        <p:txBody>
          <a:bodyPr wrap="square" rtlCol="0">
            <a:spAutoFit/>
          </a:bodyPr>
          <a:lstStyle/>
          <a:p>
            <a:pPr>
              <a:lnSpc>
                <a:spcPct val="200000"/>
              </a:lnSpc>
            </a:pPr>
            <a:r>
              <a:rPr lang="zh-CN" altLang="en-US" sz="1200" dirty="0">
                <a:solidFill>
                  <a:srgbClr val="A0A0AA"/>
                </a:solidFill>
                <a:latin typeface="Arial" panose="020B0604020202020204" pitchFamily="34" charset="0"/>
                <a:cs typeface="Arial" panose="020B0604020202020204" pitchFamily="34" charset="0"/>
              </a:rPr>
              <a:t>第一自习室</a:t>
            </a:r>
            <a:r>
              <a:rPr lang="en-US" altLang="zh-CN" sz="1200" dirty="0">
                <a:solidFill>
                  <a:srgbClr val="A0A0AA"/>
                </a:solidFill>
                <a:latin typeface="Arial" panose="020B0604020202020204" pitchFamily="34" charset="0"/>
                <a:cs typeface="Arial" panose="020B0604020202020204" pitchFamily="34" charset="0"/>
              </a:rPr>
              <a:t>001</a:t>
            </a:r>
            <a:r>
              <a:rPr lang="fr-FR" altLang="zh-CN" sz="1200" dirty="0">
                <a:solidFill>
                  <a:srgbClr val="A0A0AA"/>
                </a:solidFill>
                <a:latin typeface="Arial" panose="020B0604020202020204" pitchFamily="34" charset="0"/>
                <a:cs typeface="Arial" panose="020B0604020202020204" pitchFamily="34" charset="0"/>
              </a:rPr>
              <a:t> </a:t>
            </a:r>
          </a:p>
          <a:p>
            <a:pPr>
              <a:lnSpc>
                <a:spcPct val="200000"/>
              </a:lnSpc>
            </a:pPr>
            <a:r>
              <a:rPr lang="zh-CN" altLang="en-US" sz="1200" dirty="0">
                <a:solidFill>
                  <a:srgbClr val="A0A0AA"/>
                </a:solidFill>
                <a:latin typeface="Arial" panose="020B0604020202020204" pitchFamily="34" charset="0"/>
                <a:cs typeface="Arial" panose="020B0604020202020204" pitchFamily="34" charset="0"/>
              </a:rPr>
              <a:t>第三自习室</a:t>
            </a:r>
            <a:r>
              <a:rPr lang="en-US" altLang="zh-CN" sz="1200" dirty="0">
                <a:solidFill>
                  <a:srgbClr val="A0A0AA"/>
                </a:solidFill>
                <a:latin typeface="Arial" panose="020B0604020202020204" pitchFamily="34" charset="0"/>
                <a:cs typeface="Arial" panose="020B0604020202020204" pitchFamily="34" charset="0"/>
              </a:rPr>
              <a:t>072</a:t>
            </a:r>
            <a:r>
              <a:rPr lang="fr-FR" altLang="zh-CN" sz="1200" dirty="0">
                <a:solidFill>
                  <a:srgbClr val="A0A0AA"/>
                </a:solidFill>
                <a:latin typeface="Arial" panose="020B0604020202020204" pitchFamily="34" charset="0"/>
                <a:cs typeface="Arial" panose="020B0604020202020204" pitchFamily="34" charset="0"/>
              </a:rPr>
              <a:t> </a:t>
            </a:r>
          </a:p>
          <a:p>
            <a:pPr>
              <a:lnSpc>
                <a:spcPct val="200000"/>
              </a:lnSpc>
            </a:pPr>
            <a:r>
              <a:rPr lang="zh-CN" altLang="en-US" sz="1200" dirty="0">
                <a:solidFill>
                  <a:srgbClr val="A0A0AA"/>
                </a:solidFill>
                <a:latin typeface="Arial" panose="020B0604020202020204" pitchFamily="34" charset="0"/>
                <a:cs typeface="Arial" panose="020B0604020202020204" pitchFamily="34" charset="0"/>
              </a:rPr>
              <a:t>第五自习室</a:t>
            </a:r>
            <a:r>
              <a:rPr lang="en-US" altLang="zh-CN" sz="1200" dirty="0">
                <a:solidFill>
                  <a:srgbClr val="A0A0AA"/>
                </a:solidFill>
                <a:latin typeface="Arial" panose="020B0604020202020204" pitchFamily="34" charset="0"/>
                <a:cs typeface="Arial" panose="020B0604020202020204" pitchFamily="34" charset="0"/>
              </a:rPr>
              <a:t>024</a:t>
            </a:r>
          </a:p>
          <a:p>
            <a:pPr>
              <a:lnSpc>
                <a:spcPct val="200000"/>
              </a:lnSpc>
            </a:pPr>
            <a:r>
              <a:rPr lang="zh-CN" altLang="en-US" sz="1200" dirty="0">
                <a:solidFill>
                  <a:srgbClr val="A0A0AA"/>
                </a:solidFill>
                <a:latin typeface="Arial" panose="020B0604020202020204" pitchFamily="34" charset="0"/>
                <a:cs typeface="Arial" panose="020B0604020202020204" pitchFamily="34" charset="0"/>
              </a:rPr>
              <a:t>第三自习室</a:t>
            </a:r>
            <a:r>
              <a:rPr lang="en-US" altLang="zh-CN" sz="1200" dirty="0">
                <a:solidFill>
                  <a:srgbClr val="A0A0AA"/>
                </a:solidFill>
                <a:latin typeface="Arial" panose="020B0604020202020204" pitchFamily="34" charset="0"/>
                <a:cs typeface="Arial" panose="020B0604020202020204" pitchFamily="34" charset="0"/>
              </a:rPr>
              <a:t>052</a:t>
            </a:r>
          </a:p>
          <a:p>
            <a:pPr>
              <a:lnSpc>
                <a:spcPct val="200000"/>
              </a:lnSpc>
            </a:pPr>
            <a:r>
              <a:rPr lang="zh-CN" altLang="en-US" sz="1200" dirty="0">
                <a:solidFill>
                  <a:srgbClr val="A0A0AA"/>
                </a:solidFill>
                <a:latin typeface="Arial" panose="020B0604020202020204" pitchFamily="34" charset="0"/>
                <a:cs typeface="Arial" panose="020B0604020202020204" pitchFamily="34" charset="0"/>
              </a:rPr>
              <a:t>第八自习室</a:t>
            </a:r>
            <a:r>
              <a:rPr lang="en-US" altLang="zh-CN" sz="1200" dirty="0">
                <a:solidFill>
                  <a:srgbClr val="A0A0AA"/>
                </a:solidFill>
                <a:latin typeface="Arial" panose="020B0604020202020204" pitchFamily="34" charset="0"/>
                <a:cs typeface="Arial" panose="020B0604020202020204" pitchFamily="34" charset="0"/>
              </a:rPr>
              <a:t>090</a:t>
            </a:r>
            <a:endParaRPr lang="zh-CN" altLang="en-US" sz="1200" dirty="0">
              <a:solidFill>
                <a:srgbClr val="A0A0AA"/>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46361B42-12CA-40E8-AE59-343E3097FA86}"/>
              </a:ext>
            </a:extLst>
          </p:cNvPr>
          <p:cNvSpPr txBox="1"/>
          <p:nvPr/>
        </p:nvSpPr>
        <p:spPr>
          <a:xfrm>
            <a:off x="9007811" y="2472690"/>
            <a:ext cx="1058418" cy="1886478"/>
          </a:xfrm>
          <a:prstGeom prst="rect">
            <a:avLst/>
          </a:prstGeom>
          <a:noFill/>
        </p:spPr>
        <p:txBody>
          <a:bodyPr wrap="square" rtlCol="0">
            <a:spAutoFit/>
          </a:bodyPr>
          <a:lstStyle/>
          <a:p>
            <a:pPr algn="r">
              <a:lnSpc>
                <a:spcPct val="200000"/>
              </a:lnSpc>
            </a:pPr>
            <a:r>
              <a:rPr lang="zh-CN" altLang="en-US" sz="1200" dirty="0">
                <a:solidFill>
                  <a:srgbClr val="CFCFD6"/>
                </a:solidFill>
                <a:latin typeface="Arial" panose="020B0604020202020204" pitchFamily="34" charset="0"/>
                <a:cs typeface="Arial" panose="020B0604020202020204" pitchFamily="34" charset="0"/>
              </a:rPr>
              <a:t>占座</a:t>
            </a:r>
            <a:r>
              <a:rPr lang="fr-FR" altLang="zh-CN" sz="1200" dirty="0">
                <a:solidFill>
                  <a:srgbClr val="CFCFD6"/>
                </a:solidFill>
                <a:latin typeface="Arial" panose="020B0604020202020204" pitchFamily="34" charset="0"/>
                <a:cs typeface="Arial" panose="020B0604020202020204" pitchFamily="34" charset="0"/>
              </a:rPr>
              <a:t> </a:t>
            </a:r>
          </a:p>
          <a:p>
            <a:pPr algn="r">
              <a:lnSpc>
                <a:spcPct val="200000"/>
              </a:lnSpc>
            </a:pPr>
            <a:r>
              <a:rPr lang="zh-CN" altLang="en-US" sz="1200" dirty="0">
                <a:solidFill>
                  <a:srgbClr val="CFCFD6"/>
                </a:solidFill>
                <a:latin typeface="Arial" panose="020B0604020202020204" pitchFamily="34" charset="0"/>
                <a:cs typeface="Arial" panose="020B0604020202020204" pitchFamily="34" charset="0"/>
              </a:rPr>
              <a:t>违约</a:t>
            </a:r>
            <a:r>
              <a:rPr lang="fr-FR" altLang="zh-CN" sz="1200" dirty="0">
                <a:solidFill>
                  <a:srgbClr val="CFCFD6"/>
                </a:solidFill>
                <a:latin typeface="Arial" panose="020B0604020202020204" pitchFamily="34" charset="0"/>
                <a:cs typeface="Arial" panose="020B0604020202020204" pitchFamily="34" charset="0"/>
              </a:rPr>
              <a:t> </a:t>
            </a:r>
          </a:p>
          <a:p>
            <a:pPr algn="r">
              <a:lnSpc>
                <a:spcPct val="200000"/>
              </a:lnSpc>
            </a:pPr>
            <a:r>
              <a:rPr lang="zh-CN" altLang="en-US" sz="1200" dirty="0">
                <a:solidFill>
                  <a:srgbClr val="CFCFD6"/>
                </a:solidFill>
                <a:latin typeface="Arial" panose="020B0604020202020204" pitchFamily="34" charset="0"/>
                <a:cs typeface="Arial" panose="020B0604020202020204" pitchFamily="34" charset="0"/>
              </a:rPr>
              <a:t>滞留物品</a:t>
            </a:r>
            <a:endParaRPr lang="en-US" altLang="zh-CN" sz="1200" dirty="0">
              <a:solidFill>
                <a:srgbClr val="CFCFD6"/>
              </a:solidFill>
              <a:latin typeface="Arial" panose="020B0604020202020204" pitchFamily="34" charset="0"/>
              <a:cs typeface="Arial" panose="020B0604020202020204" pitchFamily="34" charset="0"/>
            </a:endParaRPr>
          </a:p>
          <a:p>
            <a:pPr algn="r">
              <a:lnSpc>
                <a:spcPct val="200000"/>
              </a:lnSpc>
            </a:pPr>
            <a:r>
              <a:rPr lang="zh-CN" altLang="en-US" sz="1200" dirty="0">
                <a:solidFill>
                  <a:srgbClr val="CFCFD6"/>
                </a:solidFill>
                <a:latin typeface="Arial" panose="020B0604020202020204" pitchFamily="34" charset="0"/>
                <a:cs typeface="Arial" panose="020B0604020202020204" pitchFamily="34" charset="0"/>
              </a:rPr>
              <a:t>占座</a:t>
            </a:r>
            <a:endParaRPr lang="en-US" altLang="zh-CN" sz="1200" dirty="0">
              <a:solidFill>
                <a:srgbClr val="CFCFD6"/>
              </a:solidFill>
              <a:latin typeface="Arial" panose="020B0604020202020204" pitchFamily="34" charset="0"/>
              <a:cs typeface="Arial" panose="020B0604020202020204" pitchFamily="34" charset="0"/>
            </a:endParaRPr>
          </a:p>
          <a:p>
            <a:pPr algn="r">
              <a:lnSpc>
                <a:spcPct val="200000"/>
              </a:lnSpc>
            </a:pPr>
            <a:r>
              <a:rPr lang="zh-CN" altLang="en-US" sz="1200" dirty="0">
                <a:solidFill>
                  <a:srgbClr val="CFCFD6"/>
                </a:solidFill>
                <a:latin typeface="Arial" panose="020B0604020202020204" pitchFamily="34" charset="0"/>
                <a:cs typeface="Arial" panose="020B0604020202020204" pitchFamily="34" charset="0"/>
              </a:rPr>
              <a:t>占座</a:t>
            </a:r>
          </a:p>
        </p:txBody>
      </p:sp>
      <p:cxnSp>
        <p:nvCxnSpPr>
          <p:cNvPr id="89" name="连接符: 曲线 88">
            <a:extLst>
              <a:ext uri="{FF2B5EF4-FFF2-40B4-BE49-F238E27FC236}">
                <a16:creationId xmlns:a16="http://schemas.microsoft.com/office/drawing/2014/main" id="{A68D4D85-1733-47D4-B592-9F2AE1B35390}"/>
              </a:ext>
            </a:extLst>
          </p:cNvPr>
          <p:cNvCxnSpPr>
            <a:cxnSpLocks/>
            <a:stCxn id="46" idx="3"/>
          </p:cNvCxnSpPr>
          <p:nvPr/>
        </p:nvCxnSpPr>
        <p:spPr>
          <a:xfrm flipV="1">
            <a:off x="4252222" y="2752011"/>
            <a:ext cx="3697171" cy="3020308"/>
          </a:xfrm>
          <a:prstGeom prst="curvedConnector3">
            <a:avLst/>
          </a:prstGeom>
          <a:noFill/>
          <a:ln>
            <a:gradFill flip="none" rotWithShape="1">
              <a:gsLst>
                <a:gs pos="40000">
                  <a:srgbClr val="58E2AD"/>
                </a:gs>
                <a:gs pos="60000">
                  <a:srgbClr val="70DDE8"/>
                </a:gs>
              </a:gsLst>
              <a:lin ang="2700000" scaled="1"/>
              <a:tileRect/>
            </a:gradFill>
            <a:prstDash val="dash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81" name="文本框 80">
            <a:extLst>
              <a:ext uri="{FF2B5EF4-FFF2-40B4-BE49-F238E27FC236}">
                <a16:creationId xmlns:a16="http://schemas.microsoft.com/office/drawing/2014/main" id="{7F086003-AFAB-4C30-8BBE-8593DF5F209D}"/>
              </a:ext>
            </a:extLst>
          </p:cNvPr>
          <p:cNvSpPr txBox="1"/>
          <p:nvPr/>
        </p:nvSpPr>
        <p:spPr>
          <a:xfrm>
            <a:off x="8030345" y="4562356"/>
            <a:ext cx="2195363" cy="276999"/>
          </a:xfrm>
          <a:prstGeom prst="rect">
            <a:avLst/>
          </a:prstGeom>
          <a:noFill/>
        </p:spPr>
        <p:txBody>
          <a:bodyPr wrap="square" rtlCol="0">
            <a:spAutoFit/>
          </a:bodyPr>
          <a:lstStyle/>
          <a:p>
            <a:r>
              <a:rPr lang="zh-CN" altLang="en-US" sz="1200" dirty="0">
                <a:solidFill>
                  <a:srgbClr val="CFCFD6"/>
                </a:solidFill>
                <a:latin typeface="Arial" panose="020B0604020202020204" pitchFamily="34" charset="0"/>
                <a:cs typeface="Arial" panose="020B0604020202020204" pitchFamily="34" charset="0"/>
              </a:rPr>
              <a:t>取消                              处理</a:t>
            </a:r>
          </a:p>
        </p:txBody>
      </p:sp>
    </p:spTree>
    <p:extLst>
      <p:ext uri="{BB962C8B-B14F-4D97-AF65-F5344CB8AC3E}">
        <p14:creationId xmlns:p14="http://schemas.microsoft.com/office/powerpoint/2010/main" val="42272830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DD7D92E7-0954-4090-A7D2-CD662C3F5EE4}"/>
              </a:ext>
            </a:extLst>
          </p:cNvPr>
          <p:cNvSpPr/>
          <p:nvPr/>
        </p:nvSpPr>
        <p:spPr>
          <a:xfrm>
            <a:off x="0" y="0"/>
            <a:ext cx="12192000" cy="6858000"/>
          </a:xfrm>
          <a:prstGeom prst="rect">
            <a:avLst/>
          </a:prstGeom>
          <a:gradFill>
            <a:gsLst>
              <a:gs pos="20000">
                <a:srgbClr val="010307"/>
              </a:gs>
              <a:gs pos="100000">
                <a:srgbClr val="2B414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8B986F5-9AC0-49F0-9F64-31A248536E11}"/>
              </a:ext>
            </a:extLst>
          </p:cNvPr>
          <p:cNvSpPr txBox="1"/>
          <p:nvPr/>
        </p:nvSpPr>
        <p:spPr>
          <a:xfrm>
            <a:off x="539750" y="288925"/>
            <a:ext cx="450850" cy="369332"/>
          </a:xfrm>
          <a:prstGeom prst="rect">
            <a:avLst/>
          </a:prstGeom>
          <a:noFill/>
        </p:spPr>
        <p:txBody>
          <a:bodyPr wrap="square" rtlCol="0">
            <a:spAutoFit/>
          </a:bodyPr>
          <a:lstStyle/>
          <a:p>
            <a:r>
              <a:rPr lang="en-US" altLang="zh-CN"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07.</a:t>
            </a:r>
            <a:endPar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A21CBAD-5BBB-425E-A3D7-3A6BC8306F07}"/>
              </a:ext>
            </a:extLst>
          </p:cNvPr>
          <p:cNvSpPr txBox="1"/>
          <p:nvPr/>
        </p:nvSpPr>
        <p:spPr>
          <a:xfrm>
            <a:off x="1651000" y="288925"/>
            <a:ext cx="2451100" cy="369332"/>
          </a:xfrm>
          <a:prstGeom prst="rect">
            <a:avLst/>
          </a:prstGeom>
          <a:noFill/>
        </p:spPr>
        <p:txBody>
          <a:bodyPr wrap="square" rtlCol="0">
            <a:spAutoFit/>
          </a:bodyPr>
          <a:lstStyle/>
          <a:p>
            <a:r>
              <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现有系统的改进</a:t>
            </a:r>
          </a:p>
        </p:txBody>
      </p:sp>
      <p:sp>
        <p:nvSpPr>
          <p:cNvPr id="46" name="矩形: 圆角 45">
            <a:extLst>
              <a:ext uri="{FF2B5EF4-FFF2-40B4-BE49-F238E27FC236}">
                <a16:creationId xmlns:a16="http://schemas.microsoft.com/office/drawing/2014/main" id="{27E357C2-490C-4A71-9AF4-045979E1F319}"/>
              </a:ext>
            </a:extLst>
          </p:cNvPr>
          <p:cNvSpPr/>
          <p:nvPr/>
        </p:nvSpPr>
        <p:spPr>
          <a:xfrm>
            <a:off x="152097" y="782544"/>
            <a:ext cx="11850513" cy="5786531"/>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solidFill>
                <a:schemeClr val="bg1"/>
              </a:solidFill>
              <a:latin typeface="Arial" panose="020B0604020202020204" pitchFamily="34" charset="0"/>
              <a:cs typeface="Arial" panose="020B0604020202020204" pitchFamily="34" charset="0"/>
            </a:endParaRPr>
          </a:p>
        </p:txBody>
      </p:sp>
      <p:grpSp>
        <p:nvGrpSpPr>
          <p:cNvPr id="19" name="Group 3出自【趣你的PPT】(微信:qunideppt)：最优质的PPT资源库">
            <a:extLst>
              <a:ext uri="{FF2B5EF4-FFF2-40B4-BE49-F238E27FC236}">
                <a16:creationId xmlns:a16="http://schemas.microsoft.com/office/drawing/2014/main" id="{CCF122C9-0D3D-4B08-95FE-395D51BECBAB}"/>
              </a:ext>
            </a:extLst>
          </p:cNvPr>
          <p:cNvGrpSpPr/>
          <p:nvPr/>
        </p:nvGrpSpPr>
        <p:grpSpPr>
          <a:xfrm>
            <a:off x="3207658" y="2438400"/>
            <a:ext cx="2859314" cy="1320800"/>
            <a:chOff x="2964543" y="2046514"/>
            <a:chExt cx="2859314" cy="1320800"/>
          </a:xfrm>
          <a:solidFill>
            <a:srgbClr val="2B4147"/>
          </a:solidFill>
        </p:grpSpPr>
        <p:sp>
          <p:nvSpPr>
            <p:cNvPr id="20" name="出自【趣你的PPT】(微信:qunideppt)：最优质的PPT资源库">
              <a:extLst>
                <a:ext uri="{FF2B5EF4-FFF2-40B4-BE49-F238E27FC236}">
                  <a16:creationId xmlns:a16="http://schemas.microsoft.com/office/drawing/2014/main" id="{86F2E54A-7900-4B41-BE59-9D9A6BE0CCE5}"/>
                </a:ext>
              </a:extLst>
            </p:cNvPr>
            <p:cNvSpPr/>
            <p:nvPr/>
          </p:nvSpPr>
          <p:spPr>
            <a:xfrm>
              <a:off x="2964543" y="2046514"/>
              <a:ext cx="2859314" cy="132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出自【趣你的PPT】(微信:qunideppt)：最优质的PPT资源库">
              <a:extLst>
                <a:ext uri="{FF2B5EF4-FFF2-40B4-BE49-F238E27FC236}">
                  <a16:creationId xmlns:a16="http://schemas.microsoft.com/office/drawing/2014/main" id="{F678EBFA-EACC-4E5B-8014-4F761676509A}"/>
                </a:ext>
              </a:extLst>
            </p:cNvPr>
            <p:cNvSpPr txBox="1"/>
            <p:nvPr/>
          </p:nvSpPr>
          <p:spPr>
            <a:xfrm>
              <a:off x="3575275" y="2518222"/>
              <a:ext cx="1291772" cy="461665"/>
            </a:xfrm>
            <a:prstGeom prst="rect">
              <a:avLst/>
            </a:prstGeom>
            <a:grp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单平台</a:t>
              </a:r>
            </a:p>
          </p:txBody>
        </p:sp>
      </p:grpSp>
      <p:grpSp>
        <p:nvGrpSpPr>
          <p:cNvPr id="22" name="Group 6出自【趣你的PPT】(微信:qunideppt)：最优质的PPT资源库">
            <a:extLst>
              <a:ext uri="{FF2B5EF4-FFF2-40B4-BE49-F238E27FC236}">
                <a16:creationId xmlns:a16="http://schemas.microsoft.com/office/drawing/2014/main" id="{3C3DC49B-1542-4977-8089-A9A109AFF16D}"/>
              </a:ext>
            </a:extLst>
          </p:cNvPr>
          <p:cNvGrpSpPr/>
          <p:nvPr/>
        </p:nvGrpSpPr>
        <p:grpSpPr>
          <a:xfrm>
            <a:off x="6125029" y="2438400"/>
            <a:ext cx="2859314" cy="1320800"/>
            <a:chOff x="5881914" y="2046514"/>
            <a:chExt cx="2859314" cy="1320800"/>
          </a:xfrm>
          <a:solidFill>
            <a:srgbClr val="58E2AD"/>
          </a:solidFill>
        </p:grpSpPr>
        <p:sp>
          <p:nvSpPr>
            <p:cNvPr id="23" name="出自【趣你的PPT】(微信:qunideppt)：最优质的PPT资源库">
              <a:extLst>
                <a:ext uri="{FF2B5EF4-FFF2-40B4-BE49-F238E27FC236}">
                  <a16:creationId xmlns:a16="http://schemas.microsoft.com/office/drawing/2014/main" id="{9DCA059F-7636-434D-BF32-778D40F38416}"/>
                </a:ext>
              </a:extLst>
            </p:cNvPr>
            <p:cNvSpPr/>
            <p:nvPr/>
          </p:nvSpPr>
          <p:spPr>
            <a:xfrm>
              <a:off x="5881914" y="2046514"/>
              <a:ext cx="2859314" cy="132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出自【趣你的PPT】(微信:qunideppt)：最优质的PPT资源库">
              <a:extLst>
                <a:ext uri="{FF2B5EF4-FFF2-40B4-BE49-F238E27FC236}">
                  <a16:creationId xmlns:a16="http://schemas.microsoft.com/office/drawing/2014/main" id="{228A3D69-23D0-48AC-BF24-EE438A9A130A}"/>
                </a:ext>
              </a:extLst>
            </p:cNvPr>
            <p:cNvSpPr txBox="1"/>
            <p:nvPr/>
          </p:nvSpPr>
          <p:spPr>
            <a:xfrm>
              <a:off x="6838723" y="2518222"/>
              <a:ext cx="1568110" cy="461665"/>
            </a:xfrm>
            <a:prstGeom prst="rect">
              <a:avLst/>
            </a:prstGeom>
            <a:grp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界面复杂</a:t>
              </a:r>
            </a:p>
          </p:txBody>
        </p:sp>
      </p:grpSp>
      <p:grpSp>
        <p:nvGrpSpPr>
          <p:cNvPr id="25" name="Group 9出自【趣你的PPT】(微信:qunideppt)：最优质的PPT资源库">
            <a:extLst>
              <a:ext uri="{FF2B5EF4-FFF2-40B4-BE49-F238E27FC236}">
                <a16:creationId xmlns:a16="http://schemas.microsoft.com/office/drawing/2014/main" id="{DCF11EBB-9D43-4226-8784-E87878FAF411}"/>
              </a:ext>
            </a:extLst>
          </p:cNvPr>
          <p:cNvGrpSpPr/>
          <p:nvPr/>
        </p:nvGrpSpPr>
        <p:grpSpPr>
          <a:xfrm>
            <a:off x="6125029" y="3810001"/>
            <a:ext cx="2859314" cy="1320800"/>
            <a:chOff x="5881914" y="3418115"/>
            <a:chExt cx="2859314" cy="1320800"/>
          </a:xfrm>
          <a:solidFill>
            <a:srgbClr val="010307"/>
          </a:solidFill>
        </p:grpSpPr>
        <p:sp>
          <p:nvSpPr>
            <p:cNvPr id="26" name="出自【趣你的PPT】(微信:qunideppt)：最优质的PPT资源库">
              <a:extLst>
                <a:ext uri="{FF2B5EF4-FFF2-40B4-BE49-F238E27FC236}">
                  <a16:creationId xmlns:a16="http://schemas.microsoft.com/office/drawing/2014/main" id="{6EAADC1D-58A7-420F-ABA6-E300122157C4}"/>
                </a:ext>
              </a:extLst>
            </p:cNvPr>
            <p:cNvSpPr/>
            <p:nvPr/>
          </p:nvSpPr>
          <p:spPr>
            <a:xfrm>
              <a:off x="5881914" y="3418115"/>
              <a:ext cx="2859314" cy="132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出自【趣你的PPT】(微信:qunideppt)：最优质的PPT资源库">
              <a:extLst>
                <a:ext uri="{FF2B5EF4-FFF2-40B4-BE49-F238E27FC236}">
                  <a16:creationId xmlns:a16="http://schemas.microsoft.com/office/drawing/2014/main" id="{252E8B75-D6D8-4404-AD34-C465E154F3B2}"/>
                </a:ext>
              </a:extLst>
            </p:cNvPr>
            <p:cNvSpPr txBox="1"/>
            <p:nvPr/>
          </p:nvSpPr>
          <p:spPr>
            <a:xfrm>
              <a:off x="6696528" y="3847682"/>
              <a:ext cx="1710305" cy="461665"/>
            </a:xfrm>
            <a:prstGeom prst="rect">
              <a:avLst/>
            </a:prstGeom>
            <a:grp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门槛高</a:t>
              </a:r>
            </a:p>
          </p:txBody>
        </p:sp>
      </p:grpSp>
      <p:grpSp>
        <p:nvGrpSpPr>
          <p:cNvPr id="28" name="Group 12出自【趣你的PPT】(微信:qunideppt)：最优质的PPT资源库">
            <a:extLst>
              <a:ext uri="{FF2B5EF4-FFF2-40B4-BE49-F238E27FC236}">
                <a16:creationId xmlns:a16="http://schemas.microsoft.com/office/drawing/2014/main" id="{AD14B024-F055-4B1C-9C02-8EAD9AFF23DB}"/>
              </a:ext>
            </a:extLst>
          </p:cNvPr>
          <p:cNvGrpSpPr/>
          <p:nvPr/>
        </p:nvGrpSpPr>
        <p:grpSpPr>
          <a:xfrm>
            <a:off x="3207658" y="3810001"/>
            <a:ext cx="2859314" cy="1320800"/>
            <a:chOff x="2964543" y="3418115"/>
            <a:chExt cx="2859314" cy="1320800"/>
          </a:xfrm>
          <a:solidFill>
            <a:srgbClr val="70DDE8"/>
          </a:solidFill>
        </p:grpSpPr>
        <p:sp>
          <p:nvSpPr>
            <p:cNvPr id="29" name="出自【趣你的PPT】(微信:qunideppt)：最优质的PPT资源库">
              <a:extLst>
                <a:ext uri="{FF2B5EF4-FFF2-40B4-BE49-F238E27FC236}">
                  <a16:creationId xmlns:a16="http://schemas.microsoft.com/office/drawing/2014/main" id="{93413930-3719-4106-B74A-720E691ADE36}"/>
                </a:ext>
              </a:extLst>
            </p:cNvPr>
            <p:cNvSpPr/>
            <p:nvPr/>
          </p:nvSpPr>
          <p:spPr>
            <a:xfrm>
              <a:off x="2964543" y="3418115"/>
              <a:ext cx="2859314" cy="132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出自【趣你的PPT】(微信:qunideppt)：最优质的PPT资源库">
              <a:extLst>
                <a:ext uri="{FF2B5EF4-FFF2-40B4-BE49-F238E27FC236}">
                  <a16:creationId xmlns:a16="http://schemas.microsoft.com/office/drawing/2014/main" id="{C79EB1AB-690A-4E84-958E-4D37518F8CC8}"/>
                </a:ext>
              </a:extLst>
            </p:cNvPr>
            <p:cNvSpPr txBox="1"/>
            <p:nvPr/>
          </p:nvSpPr>
          <p:spPr>
            <a:xfrm>
              <a:off x="3228639" y="3847682"/>
              <a:ext cx="2226696" cy="461665"/>
            </a:xfrm>
            <a:prstGeom prst="rect">
              <a:avLst/>
            </a:prstGeom>
            <a:grp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签到设备昂贵</a:t>
              </a:r>
            </a:p>
          </p:txBody>
        </p:sp>
      </p:grpSp>
      <p:sp>
        <p:nvSpPr>
          <p:cNvPr id="35" name="TextBox 13">
            <a:extLst>
              <a:ext uri="{FF2B5EF4-FFF2-40B4-BE49-F238E27FC236}">
                <a16:creationId xmlns:a16="http://schemas.microsoft.com/office/drawing/2014/main" id="{B3EB731D-95F2-424C-B740-C3D15E767126}"/>
              </a:ext>
            </a:extLst>
          </p:cNvPr>
          <p:cNvSpPr txBox="1"/>
          <p:nvPr/>
        </p:nvSpPr>
        <p:spPr>
          <a:xfrm>
            <a:off x="862438" y="2919341"/>
            <a:ext cx="2010825" cy="44319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3">
            <a:extLst>
              <a:ext uri="{FF2B5EF4-FFF2-40B4-BE49-F238E27FC236}">
                <a16:creationId xmlns:a16="http://schemas.microsoft.com/office/drawing/2014/main" id="{C1AFA9E3-4487-4F0F-8F1A-FD45BEB0FE2C}"/>
              </a:ext>
            </a:extLst>
          </p:cNvPr>
          <p:cNvSpPr txBox="1"/>
          <p:nvPr/>
        </p:nvSpPr>
        <p:spPr>
          <a:xfrm>
            <a:off x="862438" y="4239568"/>
            <a:ext cx="2010825" cy="44319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出自【趣你的PPT】(微信:qunideppt)：最优质的PPT资源库">
            <a:extLst>
              <a:ext uri="{FF2B5EF4-FFF2-40B4-BE49-F238E27FC236}">
                <a16:creationId xmlns:a16="http://schemas.microsoft.com/office/drawing/2014/main" id="{D57ED8C6-3101-417F-8829-797CD22CAEB0}"/>
              </a:ext>
            </a:extLst>
          </p:cNvPr>
          <p:cNvSpPr txBox="1"/>
          <p:nvPr/>
        </p:nvSpPr>
        <p:spPr>
          <a:xfrm>
            <a:off x="3884483" y="2935508"/>
            <a:ext cx="1291772" cy="461665"/>
          </a:xfrm>
          <a:prstGeom prst="rect">
            <a:avLst/>
          </a:prstGeom>
          <a:solidFill>
            <a:srgbClr val="2B4147"/>
          </a:solid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跨平台</a:t>
            </a:r>
          </a:p>
        </p:txBody>
      </p:sp>
      <p:sp>
        <p:nvSpPr>
          <p:cNvPr id="55" name="出自【趣你的PPT】(微信:qunideppt)：最优质的PPT资源库">
            <a:extLst>
              <a:ext uri="{FF2B5EF4-FFF2-40B4-BE49-F238E27FC236}">
                <a16:creationId xmlns:a16="http://schemas.microsoft.com/office/drawing/2014/main" id="{78B53C70-6B11-44D0-9279-E4150D74BA70}"/>
              </a:ext>
            </a:extLst>
          </p:cNvPr>
          <p:cNvSpPr txBox="1"/>
          <p:nvPr/>
        </p:nvSpPr>
        <p:spPr>
          <a:xfrm>
            <a:off x="3548939" y="4239568"/>
            <a:ext cx="1830929" cy="465504"/>
          </a:xfrm>
          <a:prstGeom prst="rect">
            <a:avLst/>
          </a:prstGeom>
          <a:solidFill>
            <a:srgbClr val="70DDE8"/>
          </a:solid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二维码签到</a:t>
            </a:r>
          </a:p>
        </p:txBody>
      </p:sp>
      <p:sp>
        <p:nvSpPr>
          <p:cNvPr id="45" name="出自【趣你的PPT】(微信:qunideppt)：最优质的PPT资源库">
            <a:extLst>
              <a:ext uri="{FF2B5EF4-FFF2-40B4-BE49-F238E27FC236}">
                <a16:creationId xmlns:a16="http://schemas.microsoft.com/office/drawing/2014/main" id="{2847E562-41A9-413C-BAC8-77FD91C90EF4}"/>
              </a:ext>
            </a:extLst>
          </p:cNvPr>
          <p:cNvSpPr txBox="1"/>
          <p:nvPr/>
        </p:nvSpPr>
        <p:spPr>
          <a:xfrm>
            <a:off x="7052809" y="2900874"/>
            <a:ext cx="1568110" cy="461665"/>
          </a:xfrm>
          <a:prstGeom prst="rect">
            <a:avLst/>
          </a:prstGeom>
          <a:solidFill>
            <a:srgbClr val="58E2AD"/>
          </a:solid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界面简洁</a:t>
            </a:r>
          </a:p>
        </p:txBody>
      </p:sp>
      <p:sp>
        <p:nvSpPr>
          <p:cNvPr id="56" name="出自【趣你的PPT】(微信:qunideppt)：最优质的PPT资源库">
            <a:extLst>
              <a:ext uri="{FF2B5EF4-FFF2-40B4-BE49-F238E27FC236}">
                <a16:creationId xmlns:a16="http://schemas.microsoft.com/office/drawing/2014/main" id="{58148C63-82FA-490F-943B-CFD8C1F13168}"/>
              </a:ext>
            </a:extLst>
          </p:cNvPr>
          <p:cNvSpPr txBox="1"/>
          <p:nvPr/>
        </p:nvSpPr>
        <p:spPr>
          <a:xfrm>
            <a:off x="7033683" y="4221674"/>
            <a:ext cx="1710305" cy="461665"/>
          </a:xfrm>
          <a:prstGeom prst="rect">
            <a:avLst/>
          </a:prstGeom>
          <a:solidFill>
            <a:srgbClr val="010307"/>
          </a:solid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门槛低</a:t>
            </a:r>
          </a:p>
        </p:txBody>
      </p:sp>
      <p:sp>
        <p:nvSpPr>
          <p:cNvPr id="54" name="出自【趣你的PPT】(微信:qunideppt)：最优质的PPT资源库">
            <a:extLst>
              <a:ext uri="{FF2B5EF4-FFF2-40B4-BE49-F238E27FC236}">
                <a16:creationId xmlns:a16="http://schemas.microsoft.com/office/drawing/2014/main" id="{63BFA901-5D92-41F4-8B0D-5BF9E6532C56}"/>
              </a:ext>
            </a:extLst>
          </p:cNvPr>
          <p:cNvSpPr txBox="1"/>
          <p:nvPr/>
        </p:nvSpPr>
        <p:spPr>
          <a:xfrm>
            <a:off x="5556630" y="3486834"/>
            <a:ext cx="1239157" cy="646331"/>
          </a:xfrm>
          <a:prstGeom prst="rect">
            <a:avLst/>
          </a:prstGeom>
          <a:noFill/>
        </p:spPr>
        <p:txBody>
          <a:bodyPr wrap="square" rtlCol="0">
            <a:spAutoFit/>
          </a:bodyPr>
          <a:lstStyle/>
          <a:p>
            <a:r>
              <a:rPr lang="zh-CN" altLang="en-US" sz="3600" b="1" dirty="0">
                <a:solidFill>
                  <a:prstClr val="black"/>
                </a:solidFill>
                <a:latin typeface="微软雅黑" panose="020B0503020204020204" pitchFamily="34" charset="-122"/>
                <a:ea typeface="微软雅黑" panose="020B0503020204020204" pitchFamily="34" charset="-122"/>
              </a:rPr>
              <a:t>改进</a:t>
            </a:r>
          </a:p>
        </p:txBody>
      </p:sp>
      <p:grpSp>
        <p:nvGrpSpPr>
          <p:cNvPr id="31" name="Group 15出自【趣你的PPT】(微信:qunideppt)：最优质的PPT资源库">
            <a:extLst>
              <a:ext uri="{FF2B5EF4-FFF2-40B4-BE49-F238E27FC236}">
                <a16:creationId xmlns:a16="http://schemas.microsoft.com/office/drawing/2014/main" id="{A785E773-E009-4E62-9658-2C9872364FC4}"/>
              </a:ext>
            </a:extLst>
          </p:cNvPr>
          <p:cNvGrpSpPr/>
          <p:nvPr/>
        </p:nvGrpSpPr>
        <p:grpSpPr>
          <a:xfrm>
            <a:off x="5110162" y="2853191"/>
            <a:ext cx="1913619" cy="1913619"/>
            <a:chOff x="5139190" y="2461305"/>
            <a:chExt cx="1913619" cy="1913619"/>
          </a:xfrm>
        </p:grpSpPr>
        <p:sp>
          <p:nvSpPr>
            <p:cNvPr id="32" name="出自【趣你的PPT】(微信:qunideppt)：最优质的PPT资源库">
              <a:extLst>
                <a:ext uri="{FF2B5EF4-FFF2-40B4-BE49-F238E27FC236}">
                  <a16:creationId xmlns:a16="http://schemas.microsoft.com/office/drawing/2014/main" id="{8CC41C3D-77EF-420F-B591-BB52AB81612B}"/>
                </a:ext>
              </a:extLst>
            </p:cNvPr>
            <p:cNvSpPr/>
            <p:nvPr/>
          </p:nvSpPr>
          <p:spPr>
            <a:xfrm>
              <a:off x="5281385" y="2603500"/>
              <a:ext cx="1629229" cy="16292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出自【趣你的PPT】(微信:qunideppt)：最优质的PPT资源库">
              <a:extLst>
                <a:ext uri="{FF2B5EF4-FFF2-40B4-BE49-F238E27FC236}">
                  <a16:creationId xmlns:a16="http://schemas.microsoft.com/office/drawing/2014/main" id="{5803BD78-ABAA-4BBD-A002-F66E6FCFC9EF}"/>
                </a:ext>
              </a:extLst>
            </p:cNvPr>
            <p:cNvSpPr/>
            <p:nvPr/>
          </p:nvSpPr>
          <p:spPr>
            <a:xfrm>
              <a:off x="5139190" y="2461305"/>
              <a:ext cx="1913619" cy="19136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出自【趣你的PPT】(微信:qunideppt)：最优质的PPT资源库">
              <a:extLst>
                <a:ext uri="{FF2B5EF4-FFF2-40B4-BE49-F238E27FC236}">
                  <a16:creationId xmlns:a16="http://schemas.microsoft.com/office/drawing/2014/main" id="{8ED8B26A-7E93-432D-8833-7F575FEB0CCC}"/>
                </a:ext>
              </a:extLst>
            </p:cNvPr>
            <p:cNvSpPr txBox="1"/>
            <p:nvPr/>
          </p:nvSpPr>
          <p:spPr>
            <a:xfrm>
              <a:off x="5547519" y="3099974"/>
              <a:ext cx="1239157" cy="646331"/>
            </a:xfrm>
            <a:prstGeom prst="rect">
              <a:avLst/>
            </a:prstGeom>
            <a:noFill/>
          </p:spPr>
          <p:txBody>
            <a:bodyPr wrap="square" rtlCol="0">
              <a:spAutoFit/>
            </a:bodyPr>
            <a:lstStyle/>
            <a:p>
              <a:r>
                <a:rPr lang="zh-CN" altLang="en-US" sz="3600" b="1" dirty="0">
                  <a:solidFill>
                    <a:prstClr val="black"/>
                  </a:solidFill>
                  <a:latin typeface="微软雅黑" panose="020B0503020204020204" pitchFamily="34" charset="-122"/>
                  <a:ea typeface="微软雅黑" panose="020B0503020204020204" pitchFamily="34" charset="-122"/>
                </a:rPr>
                <a:t>弊端</a:t>
              </a:r>
            </a:p>
          </p:txBody>
        </p:sp>
      </p:grpSp>
      <p:sp>
        <p:nvSpPr>
          <p:cNvPr id="57" name="出自【趣你的PPT】(微信:qunideppt)：最优质的PPT资源库">
            <a:extLst>
              <a:ext uri="{FF2B5EF4-FFF2-40B4-BE49-F238E27FC236}">
                <a16:creationId xmlns:a16="http://schemas.microsoft.com/office/drawing/2014/main" id="{99413ACC-C723-4075-9F6D-206071E2F786}"/>
              </a:ext>
            </a:extLst>
          </p:cNvPr>
          <p:cNvSpPr txBox="1"/>
          <p:nvPr/>
        </p:nvSpPr>
        <p:spPr>
          <a:xfrm>
            <a:off x="5480352" y="3486833"/>
            <a:ext cx="1239157" cy="646331"/>
          </a:xfrm>
          <a:prstGeom prst="rect">
            <a:avLst/>
          </a:prstGeom>
          <a:solidFill>
            <a:schemeClr val="bg1"/>
          </a:solidFill>
        </p:spPr>
        <p:txBody>
          <a:bodyPr wrap="square" rtlCol="0">
            <a:spAutoFit/>
          </a:bodyPr>
          <a:lstStyle/>
          <a:p>
            <a:r>
              <a:rPr lang="zh-CN" altLang="en-US" sz="3600" b="1" dirty="0">
                <a:solidFill>
                  <a:prstClr val="black"/>
                </a:solidFill>
                <a:latin typeface="微软雅黑" panose="020B0503020204020204" pitchFamily="34" charset="-122"/>
                <a:ea typeface="微软雅黑" panose="020B0503020204020204" pitchFamily="34" charset="-122"/>
              </a:rPr>
              <a:t>改进</a:t>
            </a:r>
          </a:p>
        </p:txBody>
      </p:sp>
    </p:spTree>
    <p:extLst>
      <p:ext uri="{BB962C8B-B14F-4D97-AF65-F5344CB8AC3E}">
        <p14:creationId xmlns:p14="http://schemas.microsoft.com/office/powerpoint/2010/main" val="12732949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randombar(horizont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randombar(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randombar(horizontal)">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randombar(horizontal)">
                                      <p:cBhvr>
                                        <p:cTn id="2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5" grpId="0" animBg="1"/>
      <p:bldP spid="45" grpId="0" animBg="1"/>
      <p:bldP spid="56" grpId="0" animBg="1"/>
      <p:bldP spid="5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011A6BCF-8DF6-41F8-B12C-26B7AB4B26F3}"/>
              </a:ext>
            </a:extLst>
          </p:cNvPr>
          <p:cNvSpPr/>
          <p:nvPr/>
        </p:nvSpPr>
        <p:spPr>
          <a:xfrm>
            <a:off x="0" y="0"/>
            <a:ext cx="12192000" cy="6858000"/>
          </a:xfrm>
          <a:prstGeom prst="rect">
            <a:avLst/>
          </a:prstGeom>
          <a:gradFill>
            <a:gsLst>
              <a:gs pos="20000">
                <a:srgbClr val="010307"/>
              </a:gs>
              <a:gs pos="100000">
                <a:srgbClr val="2B414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0844AF0E-A3A1-4492-B013-D660362E37F1}"/>
              </a:ext>
            </a:extLst>
          </p:cNvPr>
          <p:cNvSpPr txBox="1"/>
          <p:nvPr/>
        </p:nvSpPr>
        <p:spPr>
          <a:xfrm>
            <a:off x="6731000" y="4180870"/>
            <a:ext cx="2124278" cy="461665"/>
          </a:xfrm>
          <a:prstGeom prst="rect">
            <a:avLst/>
          </a:prstGeom>
          <a:noFill/>
        </p:spPr>
        <p:txBody>
          <a:bodyPr wrap="square" rtlCol="0">
            <a:spAutoFit/>
          </a:bodyPr>
          <a:lstStyle/>
          <a:p>
            <a:r>
              <a:rPr lang="zh-CN" altLang="en-US" sz="2400" dirty="0">
                <a:solidFill>
                  <a:srgbClr val="58E2AD"/>
                </a:solidFill>
                <a:latin typeface="Arial" panose="020B0604020202020204" pitchFamily="34" charset="0"/>
                <a:cs typeface="Arial" panose="020B0604020202020204" pitchFamily="34" charset="0"/>
              </a:rPr>
              <a:t>用户数据不足</a:t>
            </a:r>
          </a:p>
        </p:txBody>
      </p:sp>
      <p:sp>
        <p:nvSpPr>
          <p:cNvPr id="8" name="文本框 7">
            <a:extLst>
              <a:ext uri="{FF2B5EF4-FFF2-40B4-BE49-F238E27FC236}">
                <a16:creationId xmlns:a16="http://schemas.microsoft.com/office/drawing/2014/main" id="{0050243D-2490-4018-9CB2-5A02189DDF11}"/>
              </a:ext>
            </a:extLst>
          </p:cNvPr>
          <p:cNvSpPr txBox="1"/>
          <p:nvPr/>
        </p:nvSpPr>
        <p:spPr>
          <a:xfrm>
            <a:off x="6731000" y="1233478"/>
            <a:ext cx="2463462" cy="461665"/>
          </a:xfrm>
          <a:prstGeom prst="rect">
            <a:avLst/>
          </a:prstGeom>
          <a:noFill/>
        </p:spPr>
        <p:txBody>
          <a:bodyPr wrap="square" rtlCol="0">
            <a:spAutoFit/>
          </a:bodyPr>
          <a:lstStyle/>
          <a:p>
            <a:r>
              <a:rPr lang="zh-CN" altLang="en-US" sz="2400" dirty="0">
                <a:solidFill>
                  <a:srgbClr val="58E2AD"/>
                </a:solidFill>
                <a:latin typeface="Arial" panose="020B0604020202020204" pitchFamily="34" charset="0"/>
                <a:cs typeface="Arial" panose="020B0604020202020204" pitchFamily="34" charset="0"/>
              </a:rPr>
              <a:t>监管没自动化</a:t>
            </a:r>
          </a:p>
        </p:txBody>
      </p:sp>
      <p:sp>
        <p:nvSpPr>
          <p:cNvPr id="6" name="文本框 5">
            <a:extLst>
              <a:ext uri="{FF2B5EF4-FFF2-40B4-BE49-F238E27FC236}">
                <a16:creationId xmlns:a16="http://schemas.microsoft.com/office/drawing/2014/main" id="{831F3B03-AA71-4226-9AD9-95568C36B359}"/>
              </a:ext>
            </a:extLst>
          </p:cNvPr>
          <p:cNvSpPr txBox="1"/>
          <p:nvPr/>
        </p:nvSpPr>
        <p:spPr>
          <a:xfrm>
            <a:off x="990600" y="2611924"/>
            <a:ext cx="2124278" cy="461665"/>
          </a:xfrm>
          <a:prstGeom prst="rect">
            <a:avLst/>
          </a:prstGeom>
          <a:noFill/>
        </p:spPr>
        <p:txBody>
          <a:bodyPr wrap="square" rtlCol="0">
            <a:spAutoFit/>
          </a:bodyPr>
          <a:lstStyle/>
          <a:p>
            <a:r>
              <a:rPr lang="zh-CN" altLang="en-US" sz="2400" dirty="0">
                <a:solidFill>
                  <a:srgbClr val="58E2AD"/>
                </a:solidFill>
                <a:latin typeface="Arial" panose="020B0604020202020204" pitchFamily="34" charset="0"/>
                <a:cs typeface="Arial" panose="020B0604020202020204" pitchFamily="34" charset="0"/>
              </a:rPr>
              <a:t>功能不够强大</a:t>
            </a:r>
          </a:p>
        </p:txBody>
      </p:sp>
      <p:sp>
        <p:nvSpPr>
          <p:cNvPr id="3" name="文本框 2">
            <a:extLst>
              <a:ext uri="{FF2B5EF4-FFF2-40B4-BE49-F238E27FC236}">
                <a16:creationId xmlns:a16="http://schemas.microsoft.com/office/drawing/2014/main" id="{BF806879-3F34-49F7-B657-1983376FBE6A}"/>
              </a:ext>
            </a:extLst>
          </p:cNvPr>
          <p:cNvSpPr txBox="1"/>
          <p:nvPr/>
        </p:nvSpPr>
        <p:spPr>
          <a:xfrm>
            <a:off x="539750" y="288925"/>
            <a:ext cx="450850" cy="369332"/>
          </a:xfrm>
          <a:prstGeom prst="rect">
            <a:avLst/>
          </a:prstGeom>
          <a:noFill/>
        </p:spPr>
        <p:txBody>
          <a:bodyPr wrap="square" rtlCol="0">
            <a:spAutoFit/>
          </a:bodyPr>
          <a:lstStyle/>
          <a:p>
            <a:r>
              <a:rPr lang="en-US" altLang="zh-CN" dirty="0">
                <a:solidFill>
                  <a:schemeClr val="tx1">
                    <a:lumMod val="65000"/>
                    <a:lumOff val="35000"/>
                  </a:schemeClr>
                </a:solidFill>
                <a:latin typeface="Arial" panose="020B0604020202020204" pitchFamily="34" charset="0"/>
                <a:cs typeface="Arial" panose="020B0604020202020204" pitchFamily="34" charset="0"/>
              </a:rPr>
              <a:t>08.</a:t>
            </a:r>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353B4A08-7D48-4FEE-B792-207247432467}"/>
              </a:ext>
            </a:extLst>
          </p:cNvPr>
          <p:cNvSpPr txBox="1"/>
          <p:nvPr/>
        </p:nvSpPr>
        <p:spPr>
          <a:xfrm>
            <a:off x="1651000" y="288925"/>
            <a:ext cx="2451100" cy="369332"/>
          </a:xfrm>
          <a:prstGeom prst="rect">
            <a:avLst/>
          </a:prstGeom>
          <a:noFill/>
        </p:spPr>
        <p:txBody>
          <a:bodyPr wrap="square" rtlCol="0">
            <a:spAutoFit/>
          </a:bodyPr>
          <a:lstStyle/>
          <a:p>
            <a:r>
              <a:rPr lang="zh-CN" altLang="en-US" dirty="0">
                <a:solidFill>
                  <a:schemeClr val="tx1">
                    <a:lumMod val="65000"/>
                    <a:lumOff val="35000"/>
                  </a:schemeClr>
                </a:solidFill>
                <a:latin typeface="Arial" panose="020B0604020202020204" pitchFamily="34" charset="0"/>
                <a:cs typeface="Arial" panose="020B0604020202020204" pitchFamily="34" charset="0"/>
              </a:rPr>
              <a:t>不足与展望</a:t>
            </a:r>
          </a:p>
        </p:txBody>
      </p:sp>
      <p:sp>
        <p:nvSpPr>
          <p:cNvPr id="7" name="文本框 6">
            <a:extLst>
              <a:ext uri="{FF2B5EF4-FFF2-40B4-BE49-F238E27FC236}">
                <a16:creationId xmlns:a16="http://schemas.microsoft.com/office/drawing/2014/main" id="{84726BC1-0507-48AF-9E69-EBB0898636D5}"/>
              </a:ext>
            </a:extLst>
          </p:cNvPr>
          <p:cNvSpPr txBox="1"/>
          <p:nvPr/>
        </p:nvSpPr>
        <p:spPr>
          <a:xfrm>
            <a:off x="990600" y="3575706"/>
            <a:ext cx="4470400" cy="1675330"/>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ea"/>
                <a:cs typeface="Arial" panose="020B0604020202020204" pitchFamily="34" charset="0"/>
              </a:rPr>
              <a:t>本系统在简化用户操作，降低门槛的同时，一定意义上也牺牲了系统的功能性。当然，站在普通用户的角度，系统能够满足大部分用户的需求。本系统可以在后续投入使用使建立用户反馈机制，通过更新迭代满足用户需要。</a:t>
            </a:r>
            <a:r>
              <a:rPr lang="fr-FR" altLang="zh-CN" sz="1400" dirty="0">
                <a:solidFill>
                  <a:schemeClr val="tx1">
                    <a:lumMod val="65000"/>
                    <a:lumOff val="35000"/>
                  </a:schemeClr>
                </a:solidFill>
                <a:latin typeface="+mn-ea"/>
                <a:cs typeface="Arial" panose="020B0604020202020204" pitchFamily="34" charset="0"/>
              </a:rPr>
              <a:t>. </a:t>
            </a:r>
          </a:p>
        </p:txBody>
      </p:sp>
      <p:sp>
        <p:nvSpPr>
          <p:cNvPr id="9" name="文本框 8">
            <a:extLst>
              <a:ext uri="{FF2B5EF4-FFF2-40B4-BE49-F238E27FC236}">
                <a16:creationId xmlns:a16="http://schemas.microsoft.com/office/drawing/2014/main" id="{97478D3B-E6BA-43E0-B23B-06BA27FF234C}"/>
              </a:ext>
            </a:extLst>
          </p:cNvPr>
          <p:cNvSpPr txBox="1"/>
          <p:nvPr/>
        </p:nvSpPr>
        <p:spPr>
          <a:xfrm>
            <a:off x="6731000" y="2006760"/>
            <a:ext cx="4470400" cy="1675330"/>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ea"/>
                <a:cs typeface="Arial" panose="020B0604020202020204" pitchFamily="34" charset="0"/>
              </a:rPr>
              <a:t>本系统由于技术与资金，把监管的责任依赖于用户，管理员和信用机制，虽然在一定程度上可以起到维护用户环境的作用，但是不符合系统简洁的设计初衷。实现监管自动化，可以在装上摄像头，通过图像处理配合管理人员实现自动化。</a:t>
            </a:r>
            <a:endParaRPr lang="fr-FR" altLang="zh-CN" sz="1400" dirty="0">
              <a:solidFill>
                <a:schemeClr val="tx1">
                  <a:lumMod val="65000"/>
                  <a:lumOff val="35000"/>
                </a:schemeClr>
              </a:solidFill>
              <a:latin typeface="+mn-ea"/>
              <a:cs typeface="Arial" panose="020B0604020202020204" pitchFamily="34" charset="0"/>
            </a:endParaRPr>
          </a:p>
        </p:txBody>
      </p:sp>
      <p:sp>
        <p:nvSpPr>
          <p:cNvPr id="16" name="文本框 15">
            <a:extLst>
              <a:ext uri="{FF2B5EF4-FFF2-40B4-BE49-F238E27FC236}">
                <a16:creationId xmlns:a16="http://schemas.microsoft.com/office/drawing/2014/main" id="{3DD60570-3BFE-47CC-92A4-2805D6ACAF4E}"/>
              </a:ext>
            </a:extLst>
          </p:cNvPr>
          <p:cNvSpPr txBox="1"/>
          <p:nvPr/>
        </p:nvSpPr>
        <p:spPr>
          <a:xfrm>
            <a:off x="6731000" y="4954152"/>
            <a:ext cx="4470400" cy="1675330"/>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ea"/>
                <a:cs typeface="Arial" panose="020B0604020202020204" pitchFamily="34" charset="0"/>
              </a:rPr>
              <a:t>系统带来的数据一向是软件系统的宝贵资源，可以用来帮助学校更好地管理和辅助教学工作的展开。但本系统为了降低用户门槛使用一键登录，可以在后续吸纳足够多的用户后已高级功能或者其他奖励信息鼓励用户填写具体信息。</a:t>
            </a:r>
            <a:r>
              <a:rPr lang="fr-FR" altLang="zh-CN" sz="1400" dirty="0">
                <a:solidFill>
                  <a:schemeClr val="tx1">
                    <a:lumMod val="65000"/>
                    <a:lumOff val="35000"/>
                  </a:schemeClr>
                </a:solidFill>
                <a:latin typeface="+mn-ea"/>
                <a:cs typeface="Arial" panose="020B0604020202020204" pitchFamily="34" charset="0"/>
              </a:rPr>
              <a:t>. </a:t>
            </a:r>
          </a:p>
        </p:txBody>
      </p:sp>
      <p:grpSp>
        <p:nvGrpSpPr>
          <p:cNvPr id="29" name="组合 28">
            <a:extLst>
              <a:ext uri="{FF2B5EF4-FFF2-40B4-BE49-F238E27FC236}">
                <a16:creationId xmlns:a16="http://schemas.microsoft.com/office/drawing/2014/main" id="{BFD27531-50C8-408C-9CCF-8D8AD6FA0148}"/>
              </a:ext>
            </a:extLst>
          </p:cNvPr>
          <p:cNvGrpSpPr/>
          <p:nvPr/>
        </p:nvGrpSpPr>
        <p:grpSpPr>
          <a:xfrm>
            <a:off x="3225800" y="2784085"/>
            <a:ext cx="573863" cy="117342"/>
            <a:chOff x="3225800" y="2784085"/>
            <a:chExt cx="573863" cy="117342"/>
          </a:xfrm>
        </p:grpSpPr>
        <p:sp>
          <p:nvSpPr>
            <p:cNvPr id="24" name="椭圆 23">
              <a:extLst>
                <a:ext uri="{FF2B5EF4-FFF2-40B4-BE49-F238E27FC236}">
                  <a16:creationId xmlns:a16="http://schemas.microsoft.com/office/drawing/2014/main" id="{2455B075-8D8C-43E6-B174-FA48682E642F}"/>
                </a:ext>
              </a:extLst>
            </p:cNvPr>
            <p:cNvSpPr/>
            <p:nvPr/>
          </p:nvSpPr>
          <p:spPr>
            <a:xfrm>
              <a:off x="3225800" y="2784085"/>
              <a:ext cx="117340" cy="117342"/>
            </a:xfrm>
            <a:prstGeom prst="ellipse">
              <a:avLst/>
            </a:prstGeom>
            <a:gradFill>
              <a:gsLst>
                <a:gs pos="40000">
                  <a:srgbClr val="58E2AD"/>
                </a:gs>
                <a:gs pos="6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6" name="椭圆 25">
              <a:extLst>
                <a:ext uri="{FF2B5EF4-FFF2-40B4-BE49-F238E27FC236}">
                  <a16:creationId xmlns:a16="http://schemas.microsoft.com/office/drawing/2014/main" id="{81CA133D-8A93-4849-9704-0EBAC9E07488}"/>
                </a:ext>
              </a:extLst>
            </p:cNvPr>
            <p:cNvSpPr/>
            <p:nvPr/>
          </p:nvSpPr>
          <p:spPr>
            <a:xfrm>
              <a:off x="3682323" y="2784085"/>
              <a:ext cx="117340" cy="117342"/>
            </a:xfrm>
            <a:prstGeom prst="ellipse">
              <a:avLst/>
            </a:prstGeom>
            <a:solidFill>
              <a:srgbClr val="BFC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8" name="椭圆 27">
              <a:extLst>
                <a:ext uri="{FF2B5EF4-FFF2-40B4-BE49-F238E27FC236}">
                  <a16:creationId xmlns:a16="http://schemas.microsoft.com/office/drawing/2014/main" id="{919CD441-8438-4DE5-9244-EE9435CF8B5D}"/>
                </a:ext>
              </a:extLst>
            </p:cNvPr>
            <p:cNvSpPr/>
            <p:nvPr/>
          </p:nvSpPr>
          <p:spPr>
            <a:xfrm>
              <a:off x="3454062" y="2784085"/>
              <a:ext cx="117340" cy="117342"/>
            </a:xfrm>
            <a:prstGeom prst="ellipse">
              <a:avLst/>
            </a:prstGeom>
            <a:solidFill>
              <a:srgbClr val="BFC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30" name="组合 29">
            <a:extLst>
              <a:ext uri="{FF2B5EF4-FFF2-40B4-BE49-F238E27FC236}">
                <a16:creationId xmlns:a16="http://schemas.microsoft.com/office/drawing/2014/main" id="{173DA62E-9690-4040-A988-A49B5FB8A0B1}"/>
              </a:ext>
            </a:extLst>
          </p:cNvPr>
          <p:cNvGrpSpPr/>
          <p:nvPr/>
        </p:nvGrpSpPr>
        <p:grpSpPr>
          <a:xfrm>
            <a:off x="8966200" y="1405639"/>
            <a:ext cx="573863" cy="117342"/>
            <a:chOff x="3225800" y="2784085"/>
            <a:chExt cx="573863" cy="117342"/>
          </a:xfrm>
        </p:grpSpPr>
        <p:sp>
          <p:nvSpPr>
            <p:cNvPr id="31" name="椭圆 30">
              <a:extLst>
                <a:ext uri="{FF2B5EF4-FFF2-40B4-BE49-F238E27FC236}">
                  <a16:creationId xmlns:a16="http://schemas.microsoft.com/office/drawing/2014/main" id="{79A18265-2C5F-483A-A42A-BD38AF12A081}"/>
                </a:ext>
              </a:extLst>
            </p:cNvPr>
            <p:cNvSpPr/>
            <p:nvPr/>
          </p:nvSpPr>
          <p:spPr>
            <a:xfrm>
              <a:off x="3225800" y="2784085"/>
              <a:ext cx="117340" cy="117342"/>
            </a:xfrm>
            <a:prstGeom prst="ellipse">
              <a:avLst/>
            </a:prstGeom>
            <a:solidFill>
              <a:srgbClr val="BFC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2" name="椭圆 31">
              <a:extLst>
                <a:ext uri="{FF2B5EF4-FFF2-40B4-BE49-F238E27FC236}">
                  <a16:creationId xmlns:a16="http://schemas.microsoft.com/office/drawing/2014/main" id="{A5B176B6-B957-475B-9C41-03FB8097707F}"/>
                </a:ext>
              </a:extLst>
            </p:cNvPr>
            <p:cNvSpPr/>
            <p:nvPr/>
          </p:nvSpPr>
          <p:spPr>
            <a:xfrm>
              <a:off x="3682323" y="2784085"/>
              <a:ext cx="117340" cy="117342"/>
            </a:xfrm>
            <a:prstGeom prst="ellipse">
              <a:avLst/>
            </a:prstGeom>
            <a:solidFill>
              <a:srgbClr val="BFC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3" name="椭圆 32">
              <a:extLst>
                <a:ext uri="{FF2B5EF4-FFF2-40B4-BE49-F238E27FC236}">
                  <a16:creationId xmlns:a16="http://schemas.microsoft.com/office/drawing/2014/main" id="{86825A6B-03FB-4657-9BE3-4DB0CF891344}"/>
                </a:ext>
              </a:extLst>
            </p:cNvPr>
            <p:cNvSpPr/>
            <p:nvPr/>
          </p:nvSpPr>
          <p:spPr>
            <a:xfrm>
              <a:off x="3454062" y="2784085"/>
              <a:ext cx="117340" cy="117342"/>
            </a:xfrm>
            <a:prstGeom prst="ellipse">
              <a:avLst/>
            </a:prstGeom>
            <a:gradFill>
              <a:gsLst>
                <a:gs pos="40000">
                  <a:srgbClr val="58E2AD"/>
                </a:gs>
                <a:gs pos="6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grpSp>
        <p:nvGrpSpPr>
          <p:cNvPr id="34" name="组合 33">
            <a:extLst>
              <a:ext uri="{FF2B5EF4-FFF2-40B4-BE49-F238E27FC236}">
                <a16:creationId xmlns:a16="http://schemas.microsoft.com/office/drawing/2014/main" id="{F806CEE3-9E71-4E0F-835B-915AB6404730}"/>
              </a:ext>
            </a:extLst>
          </p:cNvPr>
          <p:cNvGrpSpPr/>
          <p:nvPr/>
        </p:nvGrpSpPr>
        <p:grpSpPr>
          <a:xfrm>
            <a:off x="8966200" y="4353031"/>
            <a:ext cx="573863" cy="117342"/>
            <a:chOff x="3225800" y="2784085"/>
            <a:chExt cx="573863" cy="117342"/>
          </a:xfrm>
        </p:grpSpPr>
        <p:sp>
          <p:nvSpPr>
            <p:cNvPr id="35" name="椭圆 34">
              <a:extLst>
                <a:ext uri="{FF2B5EF4-FFF2-40B4-BE49-F238E27FC236}">
                  <a16:creationId xmlns:a16="http://schemas.microsoft.com/office/drawing/2014/main" id="{34FE8D52-A10B-4020-ACF2-E2759261FFF5}"/>
                </a:ext>
              </a:extLst>
            </p:cNvPr>
            <p:cNvSpPr/>
            <p:nvPr/>
          </p:nvSpPr>
          <p:spPr>
            <a:xfrm>
              <a:off x="3225800" y="2784085"/>
              <a:ext cx="117340" cy="117342"/>
            </a:xfrm>
            <a:prstGeom prst="ellipse">
              <a:avLst/>
            </a:prstGeom>
            <a:solidFill>
              <a:srgbClr val="BFC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6" name="椭圆 35">
              <a:extLst>
                <a:ext uri="{FF2B5EF4-FFF2-40B4-BE49-F238E27FC236}">
                  <a16:creationId xmlns:a16="http://schemas.microsoft.com/office/drawing/2014/main" id="{5C1BCA54-6624-4209-B8B7-9EE05C05435C}"/>
                </a:ext>
              </a:extLst>
            </p:cNvPr>
            <p:cNvSpPr/>
            <p:nvPr/>
          </p:nvSpPr>
          <p:spPr>
            <a:xfrm>
              <a:off x="3682323" y="2784085"/>
              <a:ext cx="117340" cy="117342"/>
            </a:xfrm>
            <a:prstGeom prst="ellipse">
              <a:avLst/>
            </a:prstGeom>
            <a:gradFill>
              <a:gsLst>
                <a:gs pos="40000">
                  <a:srgbClr val="58E2AD"/>
                </a:gs>
                <a:gs pos="6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37" name="椭圆 36">
              <a:extLst>
                <a:ext uri="{FF2B5EF4-FFF2-40B4-BE49-F238E27FC236}">
                  <a16:creationId xmlns:a16="http://schemas.microsoft.com/office/drawing/2014/main" id="{994D29DD-4BDA-48FD-ABAE-C73C8182A4EC}"/>
                </a:ext>
              </a:extLst>
            </p:cNvPr>
            <p:cNvSpPr/>
            <p:nvPr/>
          </p:nvSpPr>
          <p:spPr>
            <a:xfrm>
              <a:off x="3454062" y="2784085"/>
              <a:ext cx="117340" cy="117342"/>
            </a:xfrm>
            <a:prstGeom prst="ellipse">
              <a:avLst/>
            </a:prstGeom>
            <a:solidFill>
              <a:srgbClr val="BFC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spTree>
    <p:extLst>
      <p:ext uri="{BB962C8B-B14F-4D97-AF65-F5344CB8AC3E}">
        <p14:creationId xmlns:p14="http://schemas.microsoft.com/office/powerpoint/2010/main" val="10660581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矩形 173">
            <a:extLst>
              <a:ext uri="{FF2B5EF4-FFF2-40B4-BE49-F238E27FC236}">
                <a16:creationId xmlns:a16="http://schemas.microsoft.com/office/drawing/2014/main" id="{3143BE8B-C45D-4273-ABD1-0156D97F8731}"/>
              </a:ext>
            </a:extLst>
          </p:cNvPr>
          <p:cNvSpPr/>
          <p:nvPr/>
        </p:nvSpPr>
        <p:spPr>
          <a:xfrm>
            <a:off x="0" y="0"/>
            <a:ext cx="12192000" cy="6858000"/>
          </a:xfrm>
          <a:prstGeom prst="rect">
            <a:avLst/>
          </a:prstGeom>
          <a:gradFill>
            <a:gsLst>
              <a:gs pos="20000">
                <a:srgbClr val="010307"/>
              </a:gs>
              <a:gs pos="100000">
                <a:srgbClr val="2B414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6EFF85DD-66E7-4F5D-8729-00793E47F1F8}"/>
              </a:ext>
            </a:extLst>
          </p:cNvPr>
          <p:cNvSpPr txBox="1"/>
          <p:nvPr/>
        </p:nvSpPr>
        <p:spPr>
          <a:xfrm>
            <a:off x="4421341" y="1997839"/>
            <a:ext cx="3147785" cy="2862322"/>
          </a:xfrm>
          <a:prstGeom prst="rect">
            <a:avLst/>
          </a:prstGeom>
          <a:noFill/>
        </p:spPr>
        <p:txBody>
          <a:bodyPr wrap="square" rtlCol="0">
            <a:spAutoFit/>
          </a:bodyPr>
          <a:lstStyle/>
          <a:p>
            <a:r>
              <a:rPr lang="en-US" altLang="zh-CN" sz="6000" b="1"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THANK</a:t>
            </a:r>
          </a:p>
          <a:p>
            <a:r>
              <a:rPr lang="en-US" altLang="zh-CN" sz="6000" b="1"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FOR</a:t>
            </a:r>
          </a:p>
          <a:p>
            <a:r>
              <a:rPr lang="en-US" altLang="zh-CN" sz="6000" b="1"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WATCH</a:t>
            </a:r>
            <a:endParaRPr lang="zh-CN" altLang="en-US" sz="6000" b="1" dirty="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14089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矩形 123">
            <a:extLst>
              <a:ext uri="{FF2B5EF4-FFF2-40B4-BE49-F238E27FC236}">
                <a16:creationId xmlns:a16="http://schemas.microsoft.com/office/drawing/2014/main" id="{92D3DEAC-40AA-4452-AE77-3606ABD67346}"/>
              </a:ext>
            </a:extLst>
          </p:cNvPr>
          <p:cNvSpPr/>
          <p:nvPr/>
        </p:nvSpPr>
        <p:spPr>
          <a:xfrm>
            <a:off x="0" y="0"/>
            <a:ext cx="12192000" cy="6858000"/>
          </a:xfrm>
          <a:prstGeom prst="rect">
            <a:avLst/>
          </a:prstGeom>
          <a:gradFill flip="none" rotWithShape="1">
            <a:gsLst>
              <a:gs pos="30000">
                <a:srgbClr val="010307"/>
              </a:gs>
              <a:gs pos="100000">
                <a:srgbClr val="2B4147"/>
              </a:gs>
            </a:gsLst>
            <a:lin ang="2700000" scaled="1"/>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3918756C-4393-46EA-B723-93137FD91C65}"/>
              </a:ext>
            </a:extLst>
          </p:cNvPr>
          <p:cNvSpPr txBox="1"/>
          <p:nvPr/>
        </p:nvSpPr>
        <p:spPr>
          <a:xfrm>
            <a:off x="1055159" y="1825889"/>
            <a:ext cx="188283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gradFill>
                  <a:gsLst>
                    <a:gs pos="40000">
                      <a:srgbClr val="58E2AD"/>
                    </a:gs>
                    <a:gs pos="60000">
                      <a:srgbClr val="70DDE8"/>
                    </a:gs>
                  </a:gsLst>
                  <a:lin ang="2700000" scaled="1"/>
                </a:gradFill>
                <a:effectLst/>
                <a:uLnTx/>
                <a:uFillTx/>
                <a:latin typeface="Arial" panose="020B0604020202020204" pitchFamily="34" charset="0"/>
                <a:ea typeface="等线" panose="02010600030101010101" pitchFamily="2" charset="-122"/>
                <a:cs typeface="Arial" panose="020B0604020202020204" pitchFamily="34" charset="0"/>
              </a:rPr>
              <a:t>1.</a:t>
            </a:r>
            <a:r>
              <a:rPr kumimoji="0" lang="zh-CN" altLang="en-US" sz="2800" b="0" i="0" u="none" strike="noStrike" kern="1200" cap="none" spc="0" normalizeH="0" baseline="0" noProof="0" dirty="0">
                <a:ln>
                  <a:noFill/>
                </a:ln>
                <a:gradFill>
                  <a:gsLst>
                    <a:gs pos="40000">
                      <a:srgbClr val="58E2AD"/>
                    </a:gs>
                    <a:gs pos="60000">
                      <a:srgbClr val="70DDE8"/>
                    </a:gs>
                  </a:gsLst>
                  <a:lin ang="2700000" scaled="1"/>
                </a:gradFill>
                <a:effectLst/>
                <a:uLnTx/>
                <a:uFillTx/>
                <a:latin typeface="Arial" panose="020B0604020202020204" pitchFamily="34" charset="0"/>
                <a:ea typeface="等线" panose="02010600030101010101" pitchFamily="2" charset="-122"/>
                <a:cs typeface="Arial" panose="020B0604020202020204" pitchFamily="34" charset="0"/>
              </a:rPr>
              <a:t>背景</a:t>
            </a:r>
          </a:p>
        </p:txBody>
      </p:sp>
      <p:sp>
        <p:nvSpPr>
          <p:cNvPr id="32" name="文本框 31">
            <a:extLst>
              <a:ext uri="{FF2B5EF4-FFF2-40B4-BE49-F238E27FC236}">
                <a16:creationId xmlns:a16="http://schemas.microsoft.com/office/drawing/2014/main" id="{6EFF85DD-66E7-4F5D-8729-00793E47F1F8}"/>
              </a:ext>
            </a:extLst>
          </p:cNvPr>
          <p:cNvSpPr txBox="1"/>
          <p:nvPr/>
        </p:nvSpPr>
        <p:spPr>
          <a:xfrm>
            <a:off x="1055159" y="789834"/>
            <a:ext cx="5600159"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gradFill>
                  <a:gsLst>
                    <a:gs pos="40000">
                      <a:srgbClr val="58E2AD"/>
                    </a:gs>
                    <a:gs pos="60000">
                      <a:srgbClr val="70DDE8"/>
                    </a:gs>
                  </a:gsLst>
                  <a:lin ang="2700000" scaled="1"/>
                </a:gradFill>
                <a:effectLst/>
                <a:uLnTx/>
                <a:uFillTx/>
                <a:latin typeface="Arial" panose="020B0604020202020204" pitchFamily="34" charset="0"/>
                <a:ea typeface="等线" panose="02010600030101010101" pitchFamily="2" charset="-122"/>
                <a:cs typeface="Arial" panose="020B0604020202020204" pitchFamily="34" charset="0"/>
              </a:rPr>
              <a:t>目录</a:t>
            </a:r>
          </a:p>
        </p:txBody>
      </p:sp>
      <p:sp>
        <p:nvSpPr>
          <p:cNvPr id="5" name="文本框 4">
            <a:extLst>
              <a:ext uri="{FF2B5EF4-FFF2-40B4-BE49-F238E27FC236}">
                <a16:creationId xmlns:a16="http://schemas.microsoft.com/office/drawing/2014/main" id="{D0274E50-8C84-47BB-A808-14F0D769F978}"/>
              </a:ext>
            </a:extLst>
          </p:cNvPr>
          <p:cNvSpPr txBox="1"/>
          <p:nvPr/>
        </p:nvSpPr>
        <p:spPr>
          <a:xfrm>
            <a:off x="1055159" y="2627412"/>
            <a:ext cx="339512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40000">
                      <a:srgbClr val="58E2AD"/>
                    </a:gs>
                    <a:gs pos="60000">
                      <a:srgbClr val="70DDE8"/>
                    </a:gs>
                  </a:gsLst>
                  <a:lin ang="2700000" scaled="1"/>
                </a:gradFill>
                <a:latin typeface="Arial" panose="020B0604020202020204" pitchFamily="34" charset="0"/>
                <a:ea typeface="等线" panose="02010600030101010101" pitchFamily="2" charset="-122"/>
                <a:cs typeface="Arial" panose="020B0604020202020204" pitchFamily="34" charset="0"/>
              </a:rPr>
              <a:t>2</a:t>
            </a:r>
            <a:r>
              <a:rPr kumimoji="0" lang="en-US" altLang="zh-CN" sz="2800" b="0" i="0" u="none" strike="noStrike" kern="1200" cap="none" spc="0" normalizeH="0" baseline="0" noProof="0" dirty="0">
                <a:ln>
                  <a:noFill/>
                </a:ln>
                <a:gradFill>
                  <a:gsLst>
                    <a:gs pos="40000">
                      <a:srgbClr val="58E2AD"/>
                    </a:gs>
                    <a:gs pos="60000">
                      <a:srgbClr val="70DDE8"/>
                    </a:gs>
                  </a:gsLst>
                  <a:lin ang="2700000" scaled="1"/>
                </a:gradFill>
                <a:effectLst/>
                <a:uLnTx/>
                <a:uFillTx/>
                <a:latin typeface="Arial" panose="020B0604020202020204" pitchFamily="34" charset="0"/>
                <a:ea typeface="等线" panose="02010600030101010101" pitchFamily="2" charset="-122"/>
                <a:cs typeface="Arial" panose="020B0604020202020204" pitchFamily="34" charset="0"/>
              </a:rPr>
              <a:t>.</a:t>
            </a:r>
            <a:r>
              <a:rPr kumimoji="0" lang="zh-CN" altLang="en-US" sz="2800" b="0" i="0" u="none" strike="noStrike" kern="1200" cap="none" spc="0" normalizeH="0" baseline="0" noProof="0" dirty="0">
                <a:ln>
                  <a:noFill/>
                </a:ln>
                <a:gradFill>
                  <a:gsLst>
                    <a:gs pos="40000">
                      <a:srgbClr val="58E2AD"/>
                    </a:gs>
                    <a:gs pos="60000">
                      <a:srgbClr val="70DDE8"/>
                    </a:gs>
                  </a:gsLst>
                  <a:lin ang="2700000" scaled="1"/>
                </a:gradFill>
                <a:effectLst/>
                <a:uLnTx/>
                <a:uFillTx/>
                <a:latin typeface="Arial" panose="020B0604020202020204" pitchFamily="34" charset="0"/>
                <a:ea typeface="等线" panose="02010600030101010101" pitchFamily="2" charset="-122"/>
                <a:cs typeface="Arial" panose="020B0604020202020204" pitchFamily="34" charset="0"/>
              </a:rPr>
              <a:t>研究现状和不足</a:t>
            </a:r>
          </a:p>
        </p:txBody>
      </p:sp>
      <p:sp>
        <p:nvSpPr>
          <p:cNvPr id="6" name="文本框 5">
            <a:extLst>
              <a:ext uri="{FF2B5EF4-FFF2-40B4-BE49-F238E27FC236}">
                <a16:creationId xmlns:a16="http://schemas.microsoft.com/office/drawing/2014/main" id="{AA73F7A8-1803-4B36-8CB1-A4BD327E65AA}"/>
              </a:ext>
            </a:extLst>
          </p:cNvPr>
          <p:cNvSpPr txBox="1"/>
          <p:nvPr/>
        </p:nvSpPr>
        <p:spPr>
          <a:xfrm>
            <a:off x="1009407" y="3554254"/>
            <a:ext cx="38571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40000">
                      <a:srgbClr val="58E2AD"/>
                    </a:gs>
                    <a:gs pos="60000">
                      <a:srgbClr val="70DDE8"/>
                    </a:gs>
                  </a:gsLst>
                  <a:lin ang="2700000" scaled="1"/>
                </a:gradFill>
                <a:latin typeface="Arial" panose="020B0604020202020204" pitchFamily="34" charset="0"/>
                <a:ea typeface="等线" panose="02010600030101010101" pitchFamily="2" charset="-122"/>
                <a:cs typeface="Arial" panose="020B0604020202020204" pitchFamily="34" charset="0"/>
              </a:rPr>
              <a:t>3</a:t>
            </a:r>
            <a:r>
              <a:rPr kumimoji="0" lang="en-US" altLang="zh-CN" sz="2800" b="0" i="0" u="none" strike="noStrike" kern="1200" cap="none" spc="0" normalizeH="0" baseline="0" noProof="0" dirty="0">
                <a:ln>
                  <a:noFill/>
                </a:ln>
                <a:gradFill>
                  <a:gsLst>
                    <a:gs pos="40000">
                      <a:srgbClr val="58E2AD"/>
                    </a:gs>
                    <a:gs pos="60000">
                      <a:srgbClr val="70DDE8"/>
                    </a:gs>
                  </a:gsLst>
                  <a:lin ang="2700000" scaled="1"/>
                </a:gradFill>
                <a:effectLst/>
                <a:uLnTx/>
                <a:uFillTx/>
                <a:latin typeface="Arial" panose="020B0604020202020204" pitchFamily="34" charset="0"/>
                <a:ea typeface="等线" panose="02010600030101010101" pitchFamily="2" charset="-122"/>
                <a:cs typeface="Arial" panose="020B0604020202020204" pitchFamily="34" charset="0"/>
              </a:rPr>
              <a:t>.</a:t>
            </a:r>
            <a:r>
              <a:rPr kumimoji="0" lang="zh-CN" altLang="en-US" sz="2800" b="0" i="0" u="none" strike="noStrike" kern="1200" cap="none" spc="0" normalizeH="0" baseline="0" noProof="0" dirty="0">
                <a:ln>
                  <a:noFill/>
                </a:ln>
                <a:gradFill>
                  <a:gsLst>
                    <a:gs pos="40000">
                      <a:srgbClr val="58E2AD"/>
                    </a:gs>
                    <a:gs pos="60000">
                      <a:srgbClr val="70DDE8"/>
                    </a:gs>
                  </a:gsLst>
                  <a:lin ang="2700000" scaled="1"/>
                </a:gradFill>
                <a:effectLst/>
                <a:uLnTx/>
                <a:uFillTx/>
                <a:latin typeface="Arial" panose="020B0604020202020204" pitchFamily="34" charset="0"/>
                <a:ea typeface="等线" panose="02010600030101010101" pitchFamily="2" charset="-122"/>
                <a:cs typeface="Arial" panose="020B0604020202020204" pitchFamily="34" charset="0"/>
              </a:rPr>
              <a:t>改进和功能介绍</a:t>
            </a:r>
          </a:p>
        </p:txBody>
      </p:sp>
      <p:sp>
        <p:nvSpPr>
          <p:cNvPr id="7" name="文本框 6">
            <a:extLst>
              <a:ext uri="{FF2B5EF4-FFF2-40B4-BE49-F238E27FC236}">
                <a16:creationId xmlns:a16="http://schemas.microsoft.com/office/drawing/2014/main" id="{8B4BB16D-E256-419F-8301-90EAB5AE9D14}"/>
              </a:ext>
            </a:extLst>
          </p:cNvPr>
          <p:cNvSpPr txBox="1"/>
          <p:nvPr/>
        </p:nvSpPr>
        <p:spPr>
          <a:xfrm>
            <a:off x="1055159" y="4481096"/>
            <a:ext cx="385717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gradFill>
                  <a:gsLst>
                    <a:gs pos="40000">
                      <a:srgbClr val="58E2AD"/>
                    </a:gs>
                    <a:gs pos="60000">
                      <a:srgbClr val="70DDE8"/>
                    </a:gs>
                  </a:gsLst>
                  <a:lin ang="2700000" scaled="1"/>
                </a:gradFill>
                <a:latin typeface="Arial" panose="020B0604020202020204" pitchFamily="34" charset="0"/>
                <a:ea typeface="等线" panose="02010600030101010101" pitchFamily="2" charset="-122"/>
                <a:cs typeface="Arial" panose="020B0604020202020204" pitchFamily="34" charset="0"/>
              </a:rPr>
              <a:t>4</a:t>
            </a:r>
            <a:r>
              <a:rPr kumimoji="0" lang="en-US" altLang="zh-CN" sz="2800" b="0" i="0" u="none" strike="noStrike" kern="1200" cap="none" spc="0" normalizeH="0" baseline="0" noProof="0" dirty="0">
                <a:ln>
                  <a:noFill/>
                </a:ln>
                <a:gradFill>
                  <a:gsLst>
                    <a:gs pos="40000">
                      <a:srgbClr val="58E2AD"/>
                    </a:gs>
                    <a:gs pos="60000">
                      <a:srgbClr val="70DDE8"/>
                    </a:gs>
                  </a:gsLst>
                  <a:lin ang="2700000" scaled="1"/>
                </a:gradFill>
                <a:effectLst/>
                <a:uLnTx/>
                <a:uFillTx/>
                <a:latin typeface="Arial" panose="020B0604020202020204" pitchFamily="34" charset="0"/>
                <a:ea typeface="等线" panose="02010600030101010101" pitchFamily="2" charset="-122"/>
                <a:cs typeface="Arial" panose="020B0604020202020204" pitchFamily="34" charset="0"/>
              </a:rPr>
              <a:t>.</a:t>
            </a:r>
            <a:r>
              <a:rPr lang="zh-CN" altLang="en-US" sz="2800" dirty="0">
                <a:gradFill>
                  <a:gsLst>
                    <a:gs pos="40000">
                      <a:srgbClr val="58E2AD"/>
                    </a:gs>
                    <a:gs pos="60000">
                      <a:srgbClr val="70DDE8"/>
                    </a:gs>
                  </a:gsLst>
                  <a:lin ang="2700000" scaled="1"/>
                </a:gradFill>
                <a:latin typeface="Arial" panose="020B0604020202020204" pitchFamily="34" charset="0"/>
                <a:ea typeface="等线" panose="02010600030101010101" pitchFamily="2" charset="-122"/>
                <a:cs typeface="Arial" panose="020B0604020202020204" pitchFamily="34" charset="0"/>
              </a:rPr>
              <a:t>不足和展望</a:t>
            </a:r>
            <a:endParaRPr kumimoji="0" lang="zh-CN" altLang="en-US" sz="2800" b="0" i="0" u="none" strike="noStrike" kern="1200" cap="none" spc="0" normalizeH="0" baseline="0" noProof="0" dirty="0">
              <a:ln>
                <a:noFill/>
              </a:ln>
              <a:gradFill>
                <a:gsLst>
                  <a:gs pos="40000">
                    <a:srgbClr val="58E2AD"/>
                  </a:gs>
                  <a:gs pos="60000">
                    <a:srgbClr val="70DDE8"/>
                  </a:gs>
                </a:gsLst>
                <a:lin ang="2700000" scaled="1"/>
              </a:gradFill>
              <a:effectLst/>
              <a:uLnTx/>
              <a:uFillTx/>
              <a:latin typeface="Arial" panose="020B0604020202020204" pitchFamily="34" charset="0"/>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39310233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DD7D92E7-0954-4090-A7D2-CD662C3F5EE4}"/>
              </a:ext>
            </a:extLst>
          </p:cNvPr>
          <p:cNvSpPr/>
          <p:nvPr/>
        </p:nvSpPr>
        <p:spPr>
          <a:xfrm>
            <a:off x="0" y="0"/>
            <a:ext cx="12192000" cy="6858000"/>
          </a:xfrm>
          <a:prstGeom prst="rect">
            <a:avLst/>
          </a:prstGeom>
          <a:gradFill>
            <a:gsLst>
              <a:gs pos="20000">
                <a:srgbClr val="010307"/>
              </a:gs>
              <a:gs pos="100000">
                <a:srgbClr val="2B414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8B986F5-9AC0-49F0-9F64-31A248536E11}"/>
              </a:ext>
            </a:extLst>
          </p:cNvPr>
          <p:cNvSpPr txBox="1"/>
          <p:nvPr/>
        </p:nvSpPr>
        <p:spPr>
          <a:xfrm>
            <a:off x="539750" y="288925"/>
            <a:ext cx="450850" cy="369332"/>
          </a:xfrm>
          <a:prstGeom prst="rect">
            <a:avLst/>
          </a:prstGeom>
          <a:noFill/>
        </p:spPr>
        <p:txBody>
          <a:bodyPr wrap="square" rtlCol="0">
            <a:spAutoFit/>
          </a:bodyPr>
          <a:lstStyle/>
          <a:p>
            <a:r>
              <a:rPr lang="en-US" altLang="zh-CN"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01.</a:t>
            </a:r>
            <a:endPar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A21CBAD-5BBB-425E-A3D7-3A6BC8306F07}"/>
              </a:ext>
            </a:extLst>
          </p:cNvPr>
          <p:cNvSpPr txBox="1"/>
          <p:nvPr/>
        </p:nvSpPr>
        <p:spPr>
          <a:xfrm>
            <a:off x="1651000" y="288925"/>
            <a:ext cx="2451100" cy="369332"/>
          </a:xfrm>
          <a:prstGeom prst="rect">
            <a:avLst/>
          </a:prstGeom>
          <a:noFill/>
        </p:spPr>
        <p:txBody>
          <a:bodyPr wrap="square" rtlCol="0">
            <a:spAutoFit/>
          </a:bodyPr>
          <a:lstStyle/>
          <a:p>
            <a:r>
              <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背景</a:t>
            </a:r>
          </a:p>
        </p:txBody>
      </p:sp>
      <p:sp>
        <p:nvSpPr>
          <p:cNvPr id="46" name="矩形: 圆角 45">
            <a:extLst>
              <a:ext uri="{FF2B5EF4-FFF2-40B4-BE49-F238E27FC236}">
                <a16:creationId xmlns:a16="http://schemas.microsoft.com/office/drawing/2014/main" id="{27E357C2-490C-4A71-9AF4-045979E1F319}"/>
              </a:ext>
            </a:extLst>
          </p:cNvPr>
          <p:cNvSpPr/>
          <p:nvPr/>
        </p:nvSpPr>
        <p:spPr>
          <a:xfrm>
            <a:off x="152097" y="782544"/>
            <a:ext cx="11850513" cy="5786531"/>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solidFill>
                <a:schemeClr val="bg1"/>
              </a:solidFill>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AA05DBC8-7DDB-4EC5-985A-7301209B9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670307"/>
            <a:ext cx="4546261" cy="2695487"/>
          </a:xfrm>
          <a:prstGeom prst="rect">
            <a:avLst/>
          </a:prstGeom>
        </p:spPr>
      </p:pic>
      <p:pic>
        <p:nvPicPr>
          <p:cNvPr id="18" name="图片 17">
            <a:extLst>
              <a:ext uri="{FF2B5EF4-FFF2-40B4-BE49-F238E27FC236}">
                <a16:creationId xmlns:a16="http://schemas.microsoft.com/office/drawing/2014/main" id="{228C48F4-717E-483D-8C4B-491DB0454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4603" y="2670307"/>
            <a:ext cx="4546260" cy="2695487"/>
          </a:xfrm>
          <a:prstGeom prst="rect">
            <a:avLst/>
          </a:prstGeom>
        </p:spPr>
      </p:pic>
      <p:sp>
        <p:nvSpPr>
          <p:cNvPr id="52" name="矩形: 圆角 51">
            <a:extLst>
              <a:ext uri="{FF2B5EF4-FFF2-40B4-BE49-F238E27FC236}">
                <a16:creationId xmlns:a16="http://schemas.microsoft.com/office/drawing/2014/main" id="{568B561A-80A7-45F9-A84E-BA2FE0B495DA}"/>
              </a:ext>
            </a:extLst>
          </p:cNvPr>
          <p:cNvSpPr/>
          <p:nvPr/>
        </p:nvSpPr>
        <p:spPr>
          <a:xfrm>
            <a:off x="8107333" y="5736294"/>
            <a:ext cx="1320800" cy="4622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考研人数剧增</a:t>
            </a:r>
          </a:p>
        </p:txBody>
      </p:sp>
      <p:sp>
        <p:nvSpPr>
          <p:cNvPr id="53" name="矩形: 圆角 52">
            <a:extLst>
              <a:ext uri="{FF2B5EF4-FFF2-40B4-BE49-F238E27FC236}">
                <a16:creationId xmlns:a16="http://schemas.microsoft.com/office/drawing/2014/main" id="{0BD83A55-4C54-4E3F-99D7-F60C94F76834}"/>
              </a:ext>
            </a:extLst>
          </p:cNvPr>
          <p:cNvSpPr/>
          <p:nvPr/>
        </p:nvSpPr>
        <p:spPr>
          <a:xfrm>
            <a:off x="2330066" y="5736294"/>
            <a:ext cx="1320800" cy="4622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大学扩招</a:t>
            </a:r>
          </a:p>
        </p:txBody>
      </p:sp>
      <p:sp>
        <p:nvSpPr>
          <p:cNvPr id="54" name="矩形: 圆角 53">
            <a:extLst>
              <a:ext uri="{FF2B5EF4-FFF2-40B4-BE49-F238E27FC236}">
                <a16:creationId xmlns:a16="http://schemas.microsoft.com/office/drawing/2014/main" id="{779A0A81-81E1-4D09-8152-8346B3BDF742}"/>
              </a:ext>
            </a:extLst>
          </p:cNvPr>
          <p:cNvSpPr/>
          <p:nvPr/>
        </p:nvSpPr>
        <p:spPr>
          <a:xfrm>
            <a:off x="0" y="1261066"/>
            <a:ext cx="9117157" cy="46228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近年来随着大学的扩招和考研人数的剧增，大学图书馆的座位变得越来越炙手可热。</a:t>
            </a:r>
          </a:p>
        </p:txBody>
      </p:sp>
    </p:spTree>
    <p:extLst>
      <p:ext uri="{BB962C8B-B14F-4D97-AF65-F5344CB8AC3E}">
        <p14:creationId xmlns:p14="http://schemas.microsoft.com/office/powerpoint/2010/main" val="6702136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DD7D92E7-0954-4090-A7D2-CD662C3F5EE4}"/>
              </a:ext>
            </a:extLst>
          </p:cNvPr>
          <p:cNvSpPr/>
          <p:nvPr/>
        </p:nvSpPr>
        <p:spPr>
          <a:xfrm>
            <a:off x="0" y="0"/>
            <a:ext cx="12192000" cy="6858000"/>
          </a:xfrm>
          <a:prstGeom prst="rect">
            <a:avLst/>
          </a:prstGeom>
          <a:gradFill>
            <a:gsLst>
              <a:gs pos="20000">
                <a:srgbClr val="010307"/>
              </a:gs>
              <a:gs pos="100000">
                <a:srgbClr val="2B414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8B986F5-9AC0-49F0-9F64-31A248536E11}"/>
              </a:ext>
            </a:extLst>
          </p:cNvPr>
          <p:cNvSpPr txBox="1"/>
          <p:nvPr/>
        </p:nvSpPr>
        <p:spPr>
          <a:xfrm>
            <a:off x="539750" y="288925"/>
            <a:ext cx="450850" cy="369332"/>
          </a:xfrm>
          <a:prstGeom prst="rect">
            <a:avLst/>
          </a:prstGeom>
          <a:noFill/>
        </p:spPr>
        <p:txBody>
          <a:bodyPr wrap="square" rtlCol="0">
            <a:spAutoFit/>
          </a:bodyPr>
          <a:lstStyle/>
          <a:p>
            <a:r>
              <a:rPr lang="en-US" altLang="zh-CN"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02.</a:t>
            </a:r>
            <a:endPar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A21CBAD-5BBB-425E-A3D7-3A6BC8306F07}"/>
              </a:ext>
            </a:extLst>
          </p:cNvPr>
          <p:cNvSpPr txBox="1"/>
          <p:nvPr/>
        </p:nvSpPr>
        <p:spPr>
          <a:xfrm>
            <a:off x="1651000" y="288925"/>
            <a:ext cx="2451100" cy="369332"/>
          </a:xfrm>
          <a:prstGeom prst="rect">
            <a:avLst/>
          </a:prstGeom>
          <a:noFill/>
        </p:spPr>
        <p:txBody>
          <a:bodyPr wrap="square" rtlCol="0">
            <a:spAutoFit/>
          </a:bodyPr>
          <a:lstStyle/>
          <a:p>
            <a:r>
              <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背景（出现的现象）</a:t>
            </a:r>
          </a:p>
        </p:txBody>
      </p:sp>
      <p:sp>
        <p:nvSpPr>
          <p:cNvPr id="46" name="矩形: 圆角 45">
            <a:extLst>
              <a:ext uri="{FF2B5EF4-FFF2-40B4-BE49-F238E27FC236}">
                <a16:creationId xmlns:a16="http://schemas.microsoft.com/office/drawing/2014/main" id="{27E357C2-490C-4A71-9AF4-045979E1F319}"/>
              </a:ext>
            </a:extLst>
          </p:cNvPr>
          <p:cNvSpPr/>
          <p:nvPr/>
        </p:nvSpPr>
        <p:spPr>
          <a:xfrm>
            <a:off x="152097" y="782544"/>
            <a:ext cx="11850513" cy="5786531"/>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solidFill>
                <a:schemeClr val="bg1"/>
              </a:solidFill>
              <a:latin typeface="Arial" panose="020B0604020202020204" pitchFamily="34" charset="0"/>
              <a:cs typeface="Arial" panose="020B0604020202020204" pitchFamily="34" charset="0"/>
            </a:endParaRPr>
          </a:p>
        </p:txBody>
      </p:sp>
      <p:sp>
        <p:nvSpPr>
          <p:cNvPr id="52" name="矩形: 圆角 51">
            <a:extLst>
              <a:ext uri="{FF2B5EF4-FFF2-40B4-BE49-F238E27FC236}">
                <a16:creationId xmlns:a16="http://schemas.microsoft.com/office/drawing/2014/main" id="{568B561A-80A7-45F9-A84E-BA2FE0B495DA}"/>
              </a:ext>
            </a:extLst>
          </p:cNvPr>
          <p:cNvSpPr/>
          <p:nvPr/>
        </p:nvSpPr>
        <p:spPr>
          <a:xfrm>
            <a:off x="9043344" y="5170169"/>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抢座</a:t>
            </a:r>
          </a:p>
        </p:txBody>
      </p:sp>
      <p:sp>
        <p:nvSpPr>
          <p:cNvPr id="53" name="矩形: 圆角 52">
            <a:extLst>
              <a:ext uri="{FF2B5EF4-FFF2-40B4-BE49-F238E27FC236}">
                <a16:creationId xmlns:a16="http://schemas.microsoft.com/office/drawing/2014/main" id="{0BD83A55-4C54-4E3F-99D7-F60C94F76834}"/>
              </a:ext>
            </a:extLst>
          </p:cNvPr>
          <p:cNvSpPr/>
          <p:nvPr/>
        </p:nvSpPr>
        <p:spPr>
          <a:xfrm>
            <a:off x="1354780" y="5170169"/>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排队</a:t>
            </a:r>
          </a:p>
        </p:txBody>
      </p:sp>
      <p:pic>
        <p:nvPicPr>
          <p:cNvPr id="3" name="图片 2">
            <a:extLst>
              <a:ext uri="{FF2B5EF4-FFF2-40B4-BE49-F238E27FC236}">
                <a16:creationId xmlns:a16="http://schemas.microsoft.com/office/drawing/2014/main" id="{923D1938-36BB-4549-A2C5-4E0CCB615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357" y="2476769"/>
            <a:ext cx="3069848" cy="2219055"/>
          </a:xfrm>
          <a:prstGeom prst="rect">
            <a:avLst/>
          </a:prstGeom>
        </p:spPr>
      </p:pic>
      <p:pic>
        <p:nvPicPr>
          <p:cNvPr id="7" name="图片 6">
            <a:extLst>
              <a:ext uri="{FF2B5EF4-FFF2-40B4-BE49-F238E27FC236}">
                <a16:creationId xmlns:a16="http://schemas.microsoft.com/office/drawing/2014/main" id="{EC9A9818-FACF-416E-BE86-71DC78191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1827" y="2476769"/>
            <a:ext cx="3162040" cy="2245049"/>
          </a:xfrm>
          <a:prstGeom prst="rect">
            <a:avLst/>
          </a:prstGeom>
        </p:spPr>
      </p:pic>
      <p:pic>
        <p:nvPicPr>
          <p:cNvPr id="10" name="图片 9">
            <a:extLst>
              <a:ext uri="{FF2B5EF4-FFF2-40B4-BE49-F238E27FC236}">
                <a16:creationId xmlns:a16="http://schemas.microsoft.com/office/drawing/2014/main" id="{EB26C9A4-CE95-4DCE-9550-21A47AB20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2476769"/>
            <a:ext cx="3336925" cy="2219055"/>
          </a:xfrm>
          <a:prstGeom prst="rect">
            <a:avLst/>
          </a:prstGeom>
        </p:spPr>
      </p:pic>
      <p:sp>
        <p:nvSpPr>
          <p:cNvPr id="16" name="矩形: 圆角 15">
            <a:extLst>
              <a:ext uri="{FF2B5EF4-FFF2-40B4-BE49-F238E27FC236}">
                <a16:creationId xmlns:a16="http://schemas.microsoft.com/office/drawing/2014/main" id="{842EF067-59AE-42CD-83B8-61AFF7460EF3}"/>
              </a:ext>
            </a:extLst>
          </p:cNvPr>
          <p:cNvSpPr/>
          <p:nvPr/>
        </p:nvSpPr>
        <p:spPr>
          <a:xfrm>
            <a:off x="5199062" y="5170169"/>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占座</a:t>
            </a:r>
          </a:p>
        </p:txBody>
      </p:sp>
    </p:spTree>
    <p:extLst>
      <p:ext uri="{BB962C8B-B14F-4D97-AF65-F5344CB8AC3E}">
        <p14:creationId xmlns:p14="http://schemas.microsoft.com/office/powerpoint/2010/main" val="1579127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DD7D92E7-0954-4090-A7D2-CD662C3F5EE4}"/>
              </a:ext>
            </a:extLst>
          </p:cNvPr>
          <p:cNvSpPr/>
          <p:nvPr/>
        </p:nvSpPr>
        <p:spPr>
          <a:xfrm>
            <a:off x="0" y="0"/>
            <a:ext cx="12192000" cy="6858000"/>
          </a:xfrm>
          <a:prstGeom prst="rect">
            <a:avLst/>
          </a:prstGeom>
          <a:gradFill>
            <a:gsLst>
              <a:gs pos="20000">
                <a:srgbClr val="010307"/>
              </a:gs>
              <a:gs pos="100000">
                <a:srgbClr val="2B4147"/>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8B986F5-9AC0-49F0-9F64-31A248536E11}"/>
              </a:ext>
            </a:extLst>
          </p:cNvPr>
          <p:cNvSpPr txBox="1"/>
          <p:nvPr/>
        </p:nvSpPr>
        <p:spPr>
          <a:xfrm>
            <a:off x="539750" y="288925"/>
            <a:ext cx="450850" cy="369332"/>
          </a:xfrm>
          <a:prstGeom prst="rect">
            <a:avLst/>
          </a:prstGeom>
          <a:noFill/>
        </p:spPr>
        <p:txBody>
          <a:bodyPr wrap="square" rtlCol="0">
            <a:spAutoFit/>
          </a:bodyPr>
          <a:lstStyle/>
          <a:p>
            <a:r>
              <a:rPr lang="en-US" altLang="zh-CN"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03.</a:t>
            </a:r>
            <a:endPar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A21CBAD-5BBB-425E-A3D7-3A6BC8306F07}"/>
              </a:ext>
            </a:extLst>
          </p:cNvPr>
          <p:cNvSpPr txBox="1"/>
          <p:nvPr/>
        </p:nvSpPr>
        <p:spPr>
          <a:xfrm>
            <a:off x="1651000" y="288925"/>
            <a:ext cx="2451100" cy="369332"/>
          </a:xfrm>
          <a:prstGeom prst="rect">
            <a:avLst/>
          </a:prstGeom>
          <a:noFill/>
        </p:spPr>
        <p:txBody>
          <a:bodyPr wrap="square" rtlCol="0">
            <a:spAutoFit/>
          </a:bodyPr>
          <a:lstStyle/>
          <a:p>
            <a:r>
              <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研究现状和不足</a:t>
            </a:r>
          </a:p>
        </p:txBody>
      </p:sp>
      <p:sp>
        <p:nvSpPr>
          <p:cNvPr id="46" name="矩形: 圆角 45">
            <a:extLst>
              <a:ext uri="{FF2B5EF4-FFF2-40B4-BE49-F238E27FC236}">
                <a16:creationId xmlns:a16="http://schemas.microsoft.com/office/drawing/2014/main" id="{27E357C2-490C-4A71-9AF4-045979E1F319}"/>
              </a:ext>
            </a:extLst>
          </p:cNvPr>
          <p:cNvSpPr/>
          <p:nvPr/>
        </p:nvSpPr>
        <p:spPr>
          <a:xfrm>
            <a:off x="152097" y="782544"/>
            <a:ext cx="11850513" cy="5786531"/>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solidFill>
                <a:schemeClr val="bg1"/>
              </a:solidFill>
              <a:latin typeface="Arial" panose="020B0604020202020204" pitchFamily="34" charset="0"/>
              <a:cs typeface="Arial" panose="020B0604020202020204" pitchFamily="34" charset="0"/>
            </a:endParaRPr>
          </a:p>
        </p:txBody>
      </p:sp>
      <p:grpSp>
        <p:nvGrpSpPr>
          <p:cNvPr id="19" name="Group 3出自【趣你的PPT】(微信:qunideppt)：最优质的PPT资源库">
            <a:extLst>
              <a:ext uri="{FF2B5EF4-FFF2-40B4-BE49-F238E27FC236}">
                <a16:creationId xmlns:a16="http://schemas.microsoft.com/office/drawing/2014/main" id="{CCF122C9-0D3D-4B08-95FE-395D51BECBAB}"/>
              </a:ext>
            </a:extLst>
          </p:cNvPr>
          <p:cNvGrpSpPr/>
          <p:nvPr/>
        </p:nvGrpSpPr>
        <p:grpSpPr>
          <a:xfrm>
            <a:off x="3207658" y="2438400"/>
            <a:ext cx="2859314" cy="1320800"/>
            <a:chOff x="2964543" y="2046514"/>
            <a:chExt cx="2859314" cy="1320800"/>
          </a:xfrm>
          <a:solidFill>
            <a:srgbClr val="2B4147"/>
          </a:solidFill>
        </p:grpSpPr>
        <p:sp>
          <p:nvSpPr>
            <p:cNvPr id="20" name="出自【趣你的PPT】(微信:qunideppt)：最优质的PPT资源库">
              <a:extLst>
                <a:ext uri="{FF2B5EF4-FFF2-40B4-BE49-F238E27FC236}">
                  <a16:creationId xmlns:a16="http://schemas.microsoft.com/office/drawing/2014/main" id="{86F2E54A-7900-4B41-BE59-9D9A6BE0CCE5}"/>
                </a:ext>
              </a:extLst>
            </p:cNvPr>
            <p:cNvSpPr/>
            <p:nvPr/>
          </p:nvSpPr>
          <p:spPr>
            <a:xfrm>
              <a:off x="2964543" y="2046514"/>
              <a:ext cx="2859314" cy="132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出自【趣你的PPT】(微信:qunideppt)：最优质的PPT资源库">
              <a:extLst>
                <a:ext uri="{FF2B5EF4-FFF2-40B4-BE49-F238E27FC236}">
                  <a16:creationId xmlns:a16="http://schemas.microsoft.com/office/drawing/2014/main" id="{F678EBFA-EACC-4E5B-8014-4F761676509A}"/>
                </a:ext>
              </a:extLst>
            </p:cNvPr>
            <p:cNvSpPr txBox="1"/>
            <p:nvPr/>
          </p:nvSpPr>
          <p:spPr>
            <a:xfrm>
              <a:off x="3575275" y="2518222"/>
              <a:ext cx="1291772" cy="461665"/>
            </a:xfrm>
            <a:prstGeom prst="rect">
              <a:avLst/>
            </a:prstGeom>
            <a:grp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单平台</a:t>
              </a:r>
            </a:p>
          </p:txBody>
        </p:sp>
      </p:grpSp>
      <p:grpSp>
        <p:nvGrpSpPr>
          <p:cNvPr id="22" name="Group 6出自【趣你的PPT】(微信:qunideppt)：最优质的PPT资源库">
            <a:extLst>
              <a:ext uri="{FF2B5EF4-FFF2-40B4-BE49-F238E27FC236}">
                <a16:creationId xmlns:a16="http://schemas.microsoft.com/office/drawing/2014/main" id="{3C3DC49B-1542-4977-8089-A9A109AFF16D}"/>
              </a:ext>
            </a:extLst>
          </p:cNvPr>
          <p:cNvGrpSpPr/>
          <p:nvPr/>
        </p:nvGrpSpPr>
        <p:grpSpPr>
          <a:xfrm>
            <a:off x="6125029" y="2438400"/>
            <a:ext cx="2859314" cy="1320800"/>
            <a:chOff x="5881914" y="2046514"/>
            <a:chExt cx="2859314" cy="1320800"/>
          </a:xfrm>
          <a:solidFill>
            <a:srgbClr val="58E2AD"/>
          </a:solidFill>
        </p:grpSpPr>
        <p:sp>
          <p:nvSpPr>
            <p:cNvPr id="23" name="出自【趣你的PPT】(微信:qunideppt)：最优质的PPT资源库">
              <a:extLst>
                <a:ext uri="{FF2B5EF4-FFF2-40B4-BE49-F238E27FC236}">
                  <a16:creationId xmlns:a16="http://schemas.microsoft.com/office/drawing/2014/main" id="{9DCA059F-7636-434D-BF32-778D40F38416}"/>
                </a:ext>
              </a:extLst>
            </p:cNvPr>
            <p:cNvSpPr/>
            <p:nvPr/>
          </p:nvSpPr>
          <p:spPr>
            <a:xfrm>
              <a:off x="5881914" y="2046514"/>
              <a:ext cx="2859314" cy="132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出自【趣你的PPT】(微信:qunideppt)：最优质的PPT资源库">
              <a:extLst>
                <a:ext uri="{FF2B5EF4-FFF2-40B4-BE49-F238E27FC236}">
                  <a16:creationId xmlns:a16="http://schemas.microsoft.com/office/drawing/2014/main" id="{228A3D69-23D0-48AC-BF24-EE438A9A130A}"/>
                </a:ext>
              </a:extLst>
            </p:cNvPr>
            <p:cNvSpPr txBox="1"/>
            <p:nvPr/>
          </p:nvSpPr>
          <p:spPr>
            <a:xfrm>
              <a:off x="6838723" y="2518222"/>
              <a:ext cx="1568110" cy="461665"/>
            </a:xfrm>
            <a:prstGeom prst="rect">
              <a:avLst/>
            </a:prstGeom>
            <a:grp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界面复杂</a:t>
              </a:r>
            </a:p>
          </p:txBody>
        </p:sp>
      </p:grpSp>
      <p:grpSp>
        <p:nvGrpSpPr>
          <p:cNvPr id="25" name="Group 9出自【趣你的PPT】(微信:qunideppt)：最优质的PPT资源库">
            <a:extLst>
              <a:ext uri="{FF2B5EF4-FFF2-40B4-BE49-F238E27FC236}">
                <a16:creationId xmlns:a16="http://schemas.microsoft.com/office/drawing/2014/main" id="{DCF11EBB-9D43-4226-8784-E87878FAF411}"/>
              </a:ext>
            </a:extLst>
          </p:cNvPr>
          <p:cNvGrpSpPr/>
          <p:nvPr/>
        </p:nvGrpSpPr>
        <p:grpSpPr>
          <a:xfrm>
            <a:off x="6125029" y="3810001"/>
            <a:ext cx="2859314" cy="1320800"/>
            <a:chOff x="5881914" y="3418115"/>
            <a:chExt cx="2859314" cy="1320800"/>
          </a:xfrm>
          <a:solidFill>
            <a:srgbClr val="010307"/>
          </a:solidFill>
        </p:grpSpPr>
        <p:sp>
          <p:nvSpPr>
            <p:cNvPr id="26" name="出自【趣你的PPT】(微信:qunideppt)：最优质的PPT资源库">
              <a:extLst>
                <a:ext uri="{FF2B5EF4-FFF2-40B4-BE49-F238E27FC236}">
                  <a16:creationId xmlns:a16="http://schemas.microsoft.com/office/drawing/2014/main" id="{6EAADC1D-58A7-420F-ABA6-E300122157C4}"/>
                </a:ext>
              </a:extLst>
            </p:cNvPr>
            <p:cNvSpPr/>
            <p:nvPr/>
          </p:nvSpPr>
          <p:spPr>
            <a:xfrm>
              <a:off x="5881914" y="3418115"/>
              <a:ext cx="2859314" cy="132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出自【趣你的PPT】(微信:qunideppt)：最优质的PPT资源库">
              <a:extLst>
                <a:ext uri="{FF2B5EF4-FFF2-40B4-BE49-F238E27FC236}">
                  <a16:creationId xmlns:a16="http://schemas.microsoft.com/office/drawing/2014/main" id="{252E8B75-D6D8-4404-AD34-C465E154F3B2}"/>
                </a:ext>
              </a:extLst>
            </p:cNvPr>
            <p:cNvSpPr txBox="1"/>
            <p:nvPr/>
          </p:nvSpPr>
          <p:spPr>
            <a:xfrm>
              <a:off x="6696528" y="3847682"/>
              <a:ext cx="1710305" cy="461665"/>
            </a:xfrm>
            <a:prstGeom prst="rect">
              <a:avLst/>
            </a:prstGeom>
            <a:grp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门槛高</a:t>
              </a:r>
            </a:p>
          </p:txBody>
        </p:sp>
      </p:grpSp>
      <p:grpSp>
        <p:nvGrpSpPr>
          <p:cNvPr id="28" name="Group 12出自【趣你的PPT】(微信:qunideppt)：最优质的PPT资源库">
            <a:extLst>
              <a:ext uri="{FF2B5EF4-FFF2-40B4-BE49-F238E27FC236}">
                <a16:creationId xmlns:a16="http://schemas.microsoft.com/office/drawing/2014/main" id="{AD14B024-F055-4B1C-9C02-8EAD9AFF23DB}"/>
              </a:ext>
            </a:extLst>
          </p:cNvPr>
          <p:cNvGrpSpPr/>
          <p:nvPr/>
        </p:nvGrpSpPr>
        <p:grpSpPr>
          <a:xfrm>
            <a:off x="3207658" y="3810001"/>
            <a:ext cx="2859314" cy="1320800"/>
            <a:chOff x="2964543" y="3418115"/>
            <a:chExt cx="2859314" cy="1320800"/>
          </a:xfrm>
          <a:solidFill>
            <a:srgbClr val="70DDE8"/>
          </a:solidFill>
        </p:grpSpPr>
        <p:sp>
          <p:nvSpPr>
            <p:cNvPr id="29" name="出自【趣你的PPT】(微信:qunideppt)：最优质的PPT资源库">
              <a:extLst>
                <a:ext uri="{FF2B5EF4-FFF2-40B4-BE49-F238E27FC236}">
                  <a16:creationId xmlns:a16="http://schemas.microsoft.com/office/drawing/2014/main" id="{93413930-3719-4106-B74A-720E691ADE36}"/>
                </a:ext>
              </a:extLst>
            </p:cNvPr>
            <p:cNvSpPr/>
            <p:nvPr/>
          </p:nvSpPr>
          <p:spPr>
            <a:xfrm>
              <a:off x="2964543" y="3418115"/>
              <a:ext cx="2859314" cy="1320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出自【趣你的PPT】(微信:qunideppt)：最优质的PPT资源库">
              <a:extLst>
                <a:ext uri="{FF2B5EF4-FFF2-40B4-BE49-F238E27FC236}">
                  <a16:creationId xmlns:a16="http://schemas.microsoft.com/office/drawing/2014/main" id="{C79EB1AB-690A-4E84-958E-4D37518F8CC8}"/>
                </a:ext>
              </a:extLst>
            </p:cNvPr>
            <p:cNvSpPr txBox="1"/>
            <p:nvPr/>
          </p:nvSpPr>
          <p:spPr>
            <a:xfrm>
              <a:off x="3228639" y="3847682"/>
              <a:ext cx="2226696" cy="461665"/>
            </a:xfrm>
            <a:prstGeom prst="rect">
              <a:avLst/>
            </a:prstGeom>
            <a:grp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签到设备昂贵</a:t>
              </a:r>
            </a:p>
          </p:txBody>
        </p:sp>
      </p:grpSp>
      <p:grpSp>
        <p:nvGrpSpPr>
          <p:cNvPr id="31" name="Group 15出自【趣你的PPT】(微信:qunideppt)：最优质的PPT资源库">
            <a:extLst>
              <a:ext uri="{FF2B5EF4-FFF2-40B4-BE49-F238E27FC236}">
                <a16:creationId xmlns:a16="http://schemas.microsoft.com/office/drawing/2014/main" id="{A785E773-E009-4E62-9658-2C9872364FC4}"/>
              </a:ext>
            </a:extLst>
          </p:cNvPr>
          <p:cNvGrpSpPr/>
          <p:nvPr/>
        </p:nvGrpSpPr>
        <p:grpSpPr>
          <a:xfrm>
            <a:off x="5110162" y="2853191"/>
            <a:ext cx="1913619" cy="1913619"/>
            <a:chOff x="5139190" y="2461305"/>
            <a:chExt cx="1913619" cy="1913619"/>
          </a:xfrm>
        </p:grpSpPr>
        <p:sp>
          <p:nvSpPr>
            <p:cNvPr id="32" name="出自【趣你的PPT】(微信:qunideppt)：最优质的PPT资源库">
              <a:extLst>
                <a:ext uri="{FF2B5EF4-FFF2-40B4-BE49-F238E27FC236}">
                  <a16:creationId xmlns:a16="http://schemas.microsoft.com/office/drawing/2014/main" id="{8CC41C3D-77EF-420F-B591-BB52AB81612B}"/>
                </a:ext>
              </a:extLst>
            </p:cNvPr>
            <p:cNvSpPr/>
            <p:nvPr/>
          </p:nvSpPr>
          <p:spPr>
            <a:xfrm>
              <a:off x="5281385" y="2603500"/>
              <a:ext cx="1629229" cy="16292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出自【趣你的PPT】(微信:qunideppt)：最优质的PPT资源库">
              <a:extLst>
                <a:ext uri="{FF2B5EF4-FFF2-40B4-BE49-F238E27FC236}">
                  <a16:creationId xmlns:a16="http://schemas.microsoft.com/office/drawing/2014/main" id="{5803BD78-ABAA-4BBD-A002-F66E6FCFC9EF}"/>
                </a:ext>
              </a:extLst>
            </p:cNvPr>
            <p:cNvSpPr/>
            <p:nvPr/>
          </p:nvSpPr>
          <p:spPr>
            <a:xfrm>
              <a:off x="5139190" y="2461305"/>
              <a:ext cx="1913619" cy="19136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出自【趣你的PPT】(微信:qunideppt)：最优质的PPT资源库">
              <a:extLst>
                <a:ext uri="{FF2B5EF4-FFF2-40B4-BE49-F238E27FC236}">
                  <a16:creationId xmlns:a16="http://schemas.microsoft.com/office/drawing/2014/main" id="{8ED8B26A-7E93-432D-8833-7F575FEB0CCC}"/>
                </a:ext>
              </a:extLst>
            </p:cNvPr>
            <p:cNvSpPr txBox="1"/>
            <p:nvPr/>
          </p:nvSpPr>
          <p:spPr>
            <a:xfrm>
              <a:off x="5547519" y="3099974"/>
              <a:ext cx="1239157" cy="646331"/>
            </a:xfrm>
            <a:prstGeom prst="rect">
              <a:avLst/>
            </a:prstGeom>
            <a:noFill/>
          </p:spPr>
          <p:txBody>
            <a:bodyPr wrap="square" rtlCol="0">
              <a:spAutoFit/>
            </a:bodyPr>
            <a:lstStyle/>
            <a:p>
              <a:r>
                <a:rPr lang="zh-CN" altLang="en-US" sz="3600" b="1" dirty="0">
                  <a:solidFill>
                    <a:prstClr val="black"/>
                  </a:solidFill>
                  <a:latin typeface="微软雅黑" panose="020B0503020204020204" pitchFamily="34" charset="-122"/>
                  <a:ea typeface="微软雅黑" panose="020B0503020204020204" pitchFamily="34" charset="-122"/>
                </a:rPr>
                <a:t>弊端</a:t>
              </a:r>
            </a:p>
          </p:txBody>
        </p:sp>
      </p:grpSp>
      <p:sp>
        <p:nvSpPr>
          <p:cNvPr id="35" name="TextBox 13">
            <a:extLst>
              <a:ext uri="{FF2B5EF4-FFF2-40B4-BE49-F238E27FC236}">
                <a16:creationId xmlns:a16="http://schemas.microsoft.com/office/drawing/2014/main" id="{B3EB731D-95F2-424C-B740-C3D15E767126}"/>
              </a:ext>
            </a:extLst>
          </p:cNvPr>
          <p:cNvSpPr txBox="1"/>
          <p:nvPr/>
        </p:nvSpPr>
        <p:spPr>
          <a:xfrm>
            <a:off x="862438" y="2919341"/>
            <a:ext cx="2010825" cy="44319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3">
            <a:extLst>
              <a:ext uri="{FF2B5EF4-FFF2-40B4-BE49-F238E27FC236}">
                <a16:creationId xmlns:a16="http://schemas.microsoft.com/office/drawing/2014/main" id="{C1AFA9E3-4487-4F0F-8F1A-FD45BEB0FE2C}"/>
              </a:ext>
            </a:extLst>
          </p:cNvPr>
          <p:cNvSpPr txBox="1"/>
          <p:nvPr/>
        </p:nvSpPr>
        <p:spPr>
          <a:xfrm>
            <a:off x="862438" y="4239568"/>
            <a:ext cx="2010825" cy="443198"/>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TextBox 13">
            <a:extLst>
              <a:ext uri="{FF2B5EF4-FFF2-40B4-BE49-F238E27FC236}">
                <a16:creationId xmlns:a16="http://schemas.microsoft.com/office/drawing/2014/main" id="{2C0AA83B-8AA0-4A2D-A488-DF0E4D0E7AEA}"/>
              </a:ext>
            </a:extLst>
          </p:cNvPr>
          <p:cNvSpPr txBox="1"/>
          <p:nvPr/>
        </p:nvSpPr>
        <p:spPr>
          <a:xfrm>
            <a:off x="1086482" y="2868288"/>
            <a:ext cx="2010825" cy="461024"/>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造成开发成本高</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用户使用麻烦</a:t>
            </a:r>
            <a:endParaRPr lang="en-US" altLang="zh-CN" sz="12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TextBox 13">
            <a:extLst>
              <a:ext uri="{FF2B5EF4-FFF2-40B4-BE49-F238E27FC236}">
                <a16:creationId xmlns:a16="http://schemas.microsoft.com/office/drawing/2014/main" id="{03438AF9-3248-499E-A87E-D701A9F92426}"/>
              </a:ext>
            </a:extLst>
          </p:cNvPr>
          <p:cNvSpPr txBox="1"/>
          <p:nvPr/>
        </p:nvSpPr>
        <p:spPr>
          <a:xfrm>
            <a:off x="1120784" y="4305785"/>
            <a:ext cx="2010825" cy="461024"/>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价格昂贵 维修成本高</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还有造成系统瘫痪的风险</a:t>
            </a:r>
            <a:endParaRPr lang="en-US" altLang="zh-CN" sz="12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13">
            <a:extLst>
              <a:ext uri="{FF2B5EF4-FFF2-40B4-BE49-F238E27FC236}">
                <a16:creationId xmlns:a16="http://schemas.microsoft.com/office/drawing/2014/main" id="{137D688D-A1F6-4E02-8D79-48F7706C0362}"/>
              </a:ext>
            </a:extLst>
          </p:cNvPr>
          <p:cNvSpPr txBox="1"/>
          <p:nvPr/>
        </p:nvSpPr>
        <p:spPr>
          <a:xfrm>
            <a:off x="9118366" y="2871663"/>
            <a:ext cx="2010825" cy="461024"/>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功能复杂，难以入门</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广告多，视觉污染</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TextBox 13">
            <a:extLst>
              <a:ext uri="{FF2B5EF4-FFF2-40B4-BE49-F238E27FC236}">
                <a16:creationId xmlns:a16="http://schemas.microsoft.com/office/drawing/2014/main" id="{74BFB880-B78D-4D82-8487-4FC2617BABF5}"/>
              </a:ext>
            </a:extLst>
          </p:cNvPr>
          <p:cNvSpPr txBox="1"/>
          <p:nvPr/>
        </p:nvSpPr>
        <p:spPr>
          <a:xfrm>
            <a:off x="9043154" y="4221742"/>
            <a:ext cx="2010825" cy="718338"/>
          </a:xfrm>
          <a:prstGeom prst="rect">
            <a:avLst/>
          </a:prstGeom>
          <a:noFill/>
        </p:spPr>
        <p:txBody>
          <a:bodyPr wrap="square" lIns="0" tIns="0" rIns="0" bIns="0" rtlCol="0" anchor="t" anchorCtr="0">
            <a:spAutoFit/>
          </a:bodyPr>
          <a:lstStyle/>
          <a:p>
            <a:pPr algn="ctr" defTabSz="1216660">
              <a:lnSpc>
                <a:spcPct val="120000"/>
              </a:lnSpc>
              <a:spcBef>
                <a:spcPct val="20000"/>
              </a:spcBef>
              <a:defRPr/>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下载麻烦，占用空间</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操作麻烦，劝退新手</a:t>
            </a: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defTabSz="1216660">
              <a:lnSpc>
                <a:spcPct val="120000"/>
              </a:lnSpc>
              <a:spcBef>
                <a:spcPct val="20000"/>
              </a:spcBef>
              <a:defRPr/>
            </a:pPr>
            <a:endPar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文本框 35">
            <a:extLst>
              <a:ext uri="{FF2B5EF4-FFF2-40B4-BE49-F238E27FC236}">
                <a16:creationId xmlns:a16="http://schemas.microsoft.com/office/drawing/2014/main" id="{F2926923-B7FF-4928-BF87-A3B54E0A4F35}"/>
              </a:ext>
            </a:extLst>
          </p:cNvPr>
          <p:cNvSpPr txBox="1"/>
          <p:nvPr/>
        </p:nvSpPr>
        <p:spPr>
          <a:xfrm>
            <a:off x="3207658" y="1353923"/>
            <a:ext cx="5683250" cy="738664"/>
          </a:xfrm>
          <a:prstGeom prst="rect">
            <a:avLst/>
          </a:prstGeom>
          <a:noFill/>
        </p:spPr>
        <p:txBody>
          <a:bodyPr wrap="square" rtlCol="0">
            <a:spAutoFit/>
          </a:bodyPr>
          <a:lstStyle/>
          <a:p>
            <a:r>
              <a:rPr lang="en-US" altLang="zh-CN" sz="1400" dirty="0">
                <a:solidFill>
                  <a:srgbClr val="BFC5D1"/>
                </a:solidFill>
                <a:latin typeface="Arial" panose="020B0604020202020204" pitchFamily="34" charset="0"/>
                <a:cs typeface="Arial" panose="020B0604020202020204" pitchFamily="34" charset="0"/>
              </a:rPr>
              <a:t>2008</a:t>
            </a:r>
            <a:r>
              <a:rPr lang="zh-CN" altLang="en-US" sz="1400" dirty="0">
                <a:solidFill>
                  <a:srgbClr val="BFC5D1"/>
                </a:solidFill>
                <a:latin typeface="Arial" panose="020B0604020202020204" pitchFamily="34" charset="0"/>
                <a:cs typeface="Arial" panose="020B0604020202020204" pitchFamily="34" charset="0"/>
              </a:rPr>
              <a:t>年开始就用高校投入使用图书馆座位管理系统，但是由于技术问题得不到推广，近年随着微信小程序的发展，也有使用微信小程序开发此类系统，但还存在一些弊端：</a:t>
            </a:r>
          </a:p>
        </p:txBody>
      </p:sp>
    </p:spTree>
    <p:extLst>
      <p:ext uri="{BB962C8B-B14F-4D97-AF65-F5344CB8AC3E}">
        <p14:creationId xmlns:p14="http://schemas.microsoft.com/office/powerpoint/2010/main" val="4616460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7CB3D3-ED30-4227-B921-FF7BE4D9ED58}"/>
              </a:ext>
            </a:extLst>
          </p:cNvPr>
          <p:cNvSpPr/>
          <p:nvPr/>
        </p:nvSpPr>
        <p:spPr>
          <a:xfrm>
            <a:off x="0" y="0"/>
            <a:ext cx="12192000" cy="6858000"/>
          </a:xfrm>
          <a:prstGeom prst="rect">
            <a:avLst/>
          </a:prstGeom>
          <a:gradFill flip="none" rotWithShape="1">
            <a:gsLst>
              <a:gs pos="30000">
                <a:srgbClr val="010307"/>
              </a:gs>
              <a:gs pos="100000">
                <a:srgbClr val="2B414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D12957B-95AF-4403-A1E6-344E6A7680F5}"/>
              </a:ext>
            </a:extLst>
          </p:cNvPr>
          <p:cNvSpPr txBox="1"/>
          <p:nvPr/>
        </p:nvSpPr>
        <p:spPr>
          <a:xfrm>
            <a:off x="539750" y="288925"/>
            <a:ext cx="450850" cy="369332"/>
          </a:xfrm>
          <a:prstGeom prst="rect">
            <a:avLst/>
          </a:prstGeom>
          <a:noFill/>
        </p:spPr>
        <p:txBody>
          <a:bodyPr wrap="square" rtlCol="0">
            <a:spAutoFit/>
          </a:bodyPr>
          <a:lstStyle/>
          <a:p>
            <a:r>
              <a:rPr lang="en-US" altLang="zh-CN"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04.</a:t>
            </a:r>
            <a:endPar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711C7421-209E-45DF-B2A7-DE7BD2DEBAD4}"/>
              </a:ext>
            </a:extLst>
          </p:cNvPr>
          <p:cNvSpPr txBox="1"/>
          <p:nvPr/>
        </p:nvSpPr>
        <p:spPr>
          <a:xfrm>
            <a:off x="1650999" y="288925"/>
            <a:ext cx="3512321" cy="369332"/>
          </a:xfrm>
          <a:prstGeom prst="rect">
            <a:avLst/>
          </a:prstGeom>
          <a:noFill/>
        </p:spPr>
        <p:txBody>
          <a:bodyPr wrap="square" rtlCol="0">
            <a:spAutoFit/>
          </a:bodyPr>
          <a:lstStyle/>
          <a:p>
            <a:r>
              <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采用的技术与开发环境</a:t>
            </a:r>
          </a:p>
        </p:txBody>
      </p:sp>
      <p:sp>
        <p:nvSpPr>
          <p:cNvPr id="5" name="文本框 4">
            <a:extLst>
              <a:ext uri="{FF2B5EF4-FFF2-40B4-BE49-F238E27FC236}">
                <a16:creationId xmlns:a16="http://schemas.microsoft.com/office/drawing/2014/main" id="{4EC7328D-D634-4470-ACAC-DB7FBB7873F4}"/>
              </a:ext>
            </a:extLst>
          </p:cNvPr>
          <p:cNvSpPr txBox="1"/>
          <p:nvPr/>
        </p:nvSpPr>
        <p:spPr>
          <a:xfrm>
            <a:off x="9201150" y="288925"/>
            <a:ext cx="2451100" cy="369332"/>
          </a:xfrm>
          <a:prstGeom prst="rect">
            <a:avLst/>
          </a:prstGeom>
          <a:noFill/>
        </p:spPr>
        <p:txBody>
          <a:bodyPr wrap="square" rtlCol="0">
            <a:spAutoFit/>
          </a:bodyPr>
          <a:lstStyle/>
          <a:p>
            <a:pPr algn="r"/>
            <a:r>
              <a:rPr lang="en-US" altLang="zh-CN">
                <a:gradFill>
                  <a:gsLst>
                    <a:gs pos="40000">
                      <a:srgbClr val="58E2AD"/>
                    </a:gs>
                    <a:gs pos="60000">
                      <a:srgbClr val="70DDE8"/>
                    </a:gs>
                  </a:gsLst>
                  <a:lin ang="2700000" scaled="1"/>
                </a:gradFill>
                <a:latin typeface="Arial" panose="020B0604020202020204" pitchFamily="34" charset="0"/>
                <a:cs typeface="Arial" panose="020B0604020202020204" pitchFamily="34" charset="0"/>
              </a:rPr>
              <a:t>Mini Program</a:t>
            </a:r>
          </a:p>
        </p:txBody>
      </p:sp>
      <p:grpSp>
        <p:nvGrpSpPr>
          <p:cNvPr id="25" name="组合 24">
            <a:extLst>
              <a:ext uri="{FF2B5EF4-FFF2-40B4-BE49-F238E27FC236}">
                <a16:creationId xmlns:a16="http://schemas.microsoft.com/office/drawing/2014/main" id="{E84514F0-45A8-45C5-A5C2-C9791DB3A49F}"/>
              </a:ext>
            </a:extLst>
          </p:cNvPr>
          <p:cNvGrpSpPr/>
          <p:nvPr/>
        </p:nvGrpSpPr>
        <p:grpSpPr>
          <a:xfrm>
            <a:off x="4165539" y="2685413"/>
            <a:ext cx="742950" cy="742950"/>
            <a:chOff x="5724525" y="1190222"/>
            <a:chExt cx="742950" cy="742950"/>
          </a:xfrm>
        </p:grpSpPr>
        <p:sp>
          <p:nvSpPr>
            <p:cNvPr id="8" name="矩形: 圆角 7">
              <a:extLst>
                <a:ext uri="{FF2B5EF4-FFF2-40B4-BE49-F238E27FC236}">
                  <a16:creationId xmlns:a16="http://schemas.microsoft.com/office/drawing/2014/main" id="{0B748E4B-3A35-479A-A447-14E33EEDBC0A}"/>
                </a:ext>
              </a:extLst>
            </p:cNvPr>
            <p:cNvSpPr/>
            <p:nvPr/>
          </p:nvSpPr>
          <p:spPr>
            <a:xfrm>
              <a:off x="5724525" y="1190222"/>
              <a:ext cx="742950" cy="742950"/>
            </a:xfrm>
            <a:prstGeom prst="roundRect">
              <a:avLst>
                <a:gd name="adj" fmla="val 28903"/>
              </a:avLst>
            </a:prstGeom>
            <a:gradFill flip="none" rotWithShape="1">
              <a:gsLst>
                <a:gs pos="25000">
                  <a:srgbClr val="58E2AD"/>
                </a:gs>
                <a:gs pos="100000">
                  <a:srgbClr val="70DDE8"/>
                </a:gs>
              </a:gsLst>
              <a:lin ang="2700000" scaled="1"/>
              <a:tileRect/>
            </a:gradFill>
            <a:ln>
              <a:noFill/>
            </a:ln>
            <a:effectLst>
              <a:outerShdw blurRad="444500" algn="ctr" rotWithShape="0">
                <a:srgbClr val="58E2AD">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Group 32">
              <a:extLst>
                <a:ext uri="{FF2B5EF4-FFF2-40B4-BE49-F238E27FC236}">
                  <a16:creationId xmlns:a16="http://schemas.microsoft.com/office/drawing/2014/main" id="{8EBF65B7-6765-4520-9372-D215A3EB4196}"/>
                </a:ext>
              </a:extLst>
            </p:cNvPr>
            <p:cNvGrpSpPr>
              <a:grpSpLocks noChangeAspect="1"/>
            </p:cNvGrpSpPr>
            <p:nvPr/>
          </p:nvGrpSpPr>
          <p:grpSpPr bwMode="auto">
            <a:xfrm>
              <a:off x="5864129" y="1348787"/>
              <a:ext cx="463743" cy="425821"/>
              <a:chOff x="7" y="-65"/>
              <a:chExt cx="2030" cy="1864"/>
            </a:xfrm>
            <a:solidFill>
              <a:srgbClr val="010307"/>
            </a:solidFill>
          </p:grpSpPr>
          <p:sp>
            <p:nvSpPr>
              <p:cNvPr id="9" name="Freeform 33">
                <a:extLst>
                  <a:ext uri="{FF2B5EF4-FFF2-40B4-BE49-F238E27FC236}">
                    <a16:creationId xmlns:a16="http://schemas.microsoft.com/office/drawing/2014/main" id="{0D0165A0-7230-4211-8478-00B177D8B1C3}"/>
                  </a:ext>
                </a:extLst>
              </p:cNvPr>
              <p:cNvSpPr>
                <a:spLocks/>
              </p:cNvSpPr>
              <p:nvPr/>
            </p:nvSpPr>
            <p:spPr bwMode="auto">
              <a:xfrm>
                <a:off x="688" y="-65"/>
                <a:ext cx="1349" cy="1245"/>
              </a:xfrm>
              <a:custGeom>
                <a:avLst/>
                <a:gdLst>
                  <a:gd name="T0" fmla="*/ 359 w 567"/>
                  <a:gd name="T1" fmla="*/ 523 h 523"/>
                  <a:gd name="T2" fmla="*/ 303 w 567"/>
                  <a:gd name="T3" fmla="*/ 468 h 523"/>
                  <a:gd name="T4" fmla="*/ 338 w 567"/>
                  <a:gd name="T5" fmla="*/ 416 h 523"/>
                  <a:gd name="T6" fmla="*/ 417 w 567"/>
                  <a:gd name="T7" fmla="*/ 228 h 523"/>
                  <a:gd name="T8" fmla="*/ 229 w 567"/>
                  <a:gd name="T9" fmla="*/ 149 h 523"/>
                  <a:gd name="T10" fmla="*/ 150 w 567"/>
                  <a:gd name="T11" fmla="*/ 337 h 523"/>
                  <a:gd name="T12" fmla="*/ 185 w 567"/>
                  <a:gd name="T13" fmla="*/ 388 h 523"/>
                  <a:gd name="T14" fmla="*/ 187 w 567"/>
                  <a:gd name="T15" fmla="*/ 467 h 523"/>
                  <a:gd name="T16" fmla="*/ 109 w 567"/>
                  <a:gd name="T17" fmla="*/ 470 h 523"/>
                  <a:gd name="T18" fmla="*/ 97 w 567"/>
                  <a:gd name="T19" fmla="*/ 108 h 523"/>
                  <a:gd name="T20" fmla="*/ 458 w 567"/>
                  <a:gd name="T21" fmla="*/ 96 h 523"/>
                  <a:gd name="T22" fmla="*/ 470 w 567"/>
                  <a:gd name="T23" fmla="*/ 457 h 523"/>
                  <a:gd name="T24" fmla="*/ 380 w 567"/>
                  <a:gd name="T25" fmla="*/ 519 h 523"/>
                  <a:gd name="T26" fmla="*/ 359 w 567"/>
                  <a:gd name="T27" fmla="*/ 523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7" h="523">
                    <a:moveTo>
                      <a:pt x="359" y="523"/>
                    </a:moveTo>
                    <a:cubicBezTo>
                      <a:pt x="329" y="523"/>
                      <a:pt x="304" y="499"/>
                      <a:pt x="303" y="468"/>
                    </a:cubicBezTo>
                    <a:cubicBezTo>
                      <a:pt x="303" y="445"/>
                      <a:pt x="317" y="425"/>
                      <a:pt x="338" y="416"/>
                    </a:cubicBezTo>
                    <a:cubicBezTo>
                      <a:pt x="412" y="386"/>
                      <a:pt x="447" y="302"/>
                      <a:pt x="417" y="228"/>
                    </a:cubicBezTo>
                    <a:cubicBezTo>
                      <a:pt x="387" y="154"/>
                      <a:pt x="303" y="119"/>
                      <a:pt x="229" y="149"/>
                    </a:cubicBezTo>
                    <a:cubicBezTo>
                      <a:pt x="155" y="179"/>
                      <a:pt x="119" y="263"/>
                      <a:pt x="150" y="337"/>
                    </a:cubicBezTo>
                    <a:cubicBezTo>
                      <a:pt x="158" y="357"/>
                      <a:pt x="170" y="374"/>
                      <a:pt x="185" y="388"/>
                    </a:cubicBezTo>
                    <a:cubicBezTo>
                      <a:pt x="207" y="410"/>
                      <a:pt x="208" y="445"/>
                      <a:pt x="187" y="467"/>
                    </a:cubicBezTo>
                    <a:cubicBezTo>
                      <a:pt x="166" y="489"/>
                      <a:pt x="132" y="490"/>
                      <a:pt x="109" y="470"/>
                    </a:cubicBezTo>
                    <a:cubicBezTo>
                      <a:pt x="6" y="373"/>
                      <a:pt x="0" y="212"/>
                      <a:pt x="97" y="108"/>
                    </a:cubicBezTo>
                    <a:cubicBezTo>
                      <a:pt x="193" y="5"/>
                      <a:pt x="354" y="0"/>
                      <a:pt x="458" y="96"/>
                    </a:cubicBezTo>
                    <a:cubicBezTo>
                      <a:pt x="561" y="192"/>
                      <a:pt x="567" y="354"/>
                      <a:pt x="470" y="457"/>
                    </a:cubicBezTo>
                    <a:cubicBezTo>
                      <a:pt x="445" y="484"/>
                      <a:pt x="414" y="505"/>
                      <a:pt x="380" y="519"/>
                    </a:cubicBezTo>
                    <a:cubicBezTo>
                      <a:pt x="374" y="522"/>
                      <a:pt x="366" y="523"/>
                      <a:pt x="359" y="5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34">
                <a:extLst>
                  <a:ext uri="{FF2B5EF4-FFF2-40B4-BE49-F238E27FC236}">
                    <a16:creationId xmlns:a16="http://schemas.microsoft.com/office/drawing/2014/main" id="{D6405468-725A-4F07-B499-090617FD8C2C}"/>
                  </a:ext>
                </a:extLst>
              </p:cNvPr>
              <p:cNvSpPr>
                <a:spLocks/>
              </p:cNvSpPr>
              <p:nvPr/>
            </p:nvSpPr>
            <p:spPr bwMode="auto">
              <a:xfrm>
                <a:off x="7" y="609"/>
                <a:ext cx="1302" cy="1190"/>
              </a:xfrm>
              <a:custGeom>
                <a:avLst/>
                <a:gdLst>
                  <a:gd name="T0" fmla="*/ 255 w 547"/>
                  <a:gd name="T1" fmla="*/ 500 h 500"/>
                  <a:gd name="T2" fmla="*/ 1 w 547"/>
                  <a:gd name="T3" fmla="*/ 243 h 500"/>
                  <a:gd name="T4" fmla="*/ 152 w 547"/>
                  <a:gd name="T5" fmla="*/ 11 h 500"/>
                  <a:gd name="T6" fmla="*/ 223 w 547"/>
                  <a:gd name="T7" fmla="*/ 43 h 500"/>
                  <a:gd name="T8" fmla="*/ 196 w 547"/>
                  <a:gd name="T9" fmla="*/ 113 h 500"/>
                  <a:gd name="T10" fmla="*/ 122 w 547"/>
                  <a:gd name="T11" fmla="*/ 303 h 500"/>
                  <a:gd name="T12" fmla="*/ 312 w 547"/>
                  <a:gd name="T13" fmla="*/ 377 h 500"/>
                  <a:gd name="T14" fmla="*/ 399 w 547"/>
                  <a:gd name="T15" fmla="*/ 245 h 500"/>
                  <a:gd name="T16" fmla="*/ 375 w 547"/>
                  <a:gd name="T17" fmla="*/ 158 h 500"/>
                  <a:gd name="T18" fmla="*/ 352 w 547"/>
                  <a:gd name="T19" fmla="*/ 129 h 500"/>
                  <a:gd name="T20" fmla="*/ 345 w 547"/>
                  <a:gd name="T21" fmla="*/ 51 h 500"/>
                  <a:gd name="T22" fmla="*/ 423 w 547"/>
                  <a:gd name="T23" fmla="*/ 43 h 500"/>
                  <a:gd name="T24" fmla="*/ 423 w 547"/>
                  <a:gd name="T25" fmla="*/ 43 h 500"/>
                  <a:gd name="T26" fmla="*/ 467 w 547"/>
                  <a:gd name="T27" fmla="*/ 96 h 500"/>
                  <a:gd name="T28" fmla="*/ 394 w 547"/>
                  <a:gd name="T29" fmla="*/ 457 h 500"/>
                  <a:gd name="T30" fmla="*/ 255 w 547"/>
                  <a:gd name="T31" fmla="*/ 50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7" h="500">
                    <a:moveTo>
                      <a:pt x="255" y="500"/>
                    </a:moveTo>
                    <a:cubicBezTo>
                      <a:pt x="113" y="499"/>
                      <a:pt x="0" y="384"/>
                      <a:pt x="1" y="243"/>
                    </a:cubicBezTo>
                    <a:cubicBezTo>
                      <a:pt x="1" y="143"/>
                      <a:pt x="60" y="52"/>
                      <a:pt x="152" y="11"/>
                    </a:cubicBezTo>
                    <a:cubicBezTo>
                      <a:pt x="180" y="0"/>
                      <a:pt x="212" y="15"/>
                      <a:pt x="223" y="43"/>
                    </a:cubicBezTo>
                    <a:cubicBezTo>
                      <a:pt x="234" y="70"/>
                      <a:pt x="222" y="100"/>
                      <a:pt x="196" y="113"/>
                    </a:cubicBezTo>
                    <a:cubicBezTo>
                      <a:pt x="123" y="145"/>
                      <a:pt x="90" y="230"/>
                      <a:pt x="122" y="303"/>
                    </a:cubicBezTo>
                    <a:cubicBezTo>
                      <a:pt x="154" y="376"/>
                      <a:pt x="239" y="409"/>
                      <a:pt x="312" y="377"/>
                    </a:cubicBezTo>
                    <a:cubicBezTo>
                      <a:pt x="365" y="354"/>
                      <a:pt x="399" y="302"/>
                      <a:pt x="399" y="245"/>
                    </a:cubicBezTo>
                    <a:cubicBezTo>
                      <a:pt x="400" y="214"/>
                      <a:pt x="391" y="184"/>
                      <a:pt x="375" y="158"/>
                    </a:cubicBezTo>
                    <a:cubicBezTo>
                      <a:pt x="368" y="148"/>
                      <a:pt x="361" y="138"/>
                      <a:pt x="352" y="129"/>
                    </a:cubicBezTo>
                    <a:cubicBezTo>
                      <a:pt x="329" y="110"/>
                      <a:pt x="325" y="75"/>
                      <a:pt x="345" y="51"/>
                    </a:cubicBezTo>
                    <a:cubicBezTo>
                      <a:pt x="364" y="27"/>
                      <a:pt x="399" y="24"/>
                      <a:pt x="423" y="43"/>
                    </a:cubicBezTo>
                    <a:cubicBezTo>
                      <a:pt x="423" y="43"/>
                      <a:pt x="423" y="43"/>
                      <a:pt x="423" y="43"/>
                    </a:cubicBezTo>
                    <a:cubicBezTo>
                      <a:pt x="440" y="59"/>
                      <a:pt x="455" y="77"/>
                      <a:pt x="467" y="96"/>
                    </a:cubicBezTo>
                    <a:cubicBezTo>
                      <a:pt x="547" y="216"/>
                      <a:pt x="514" y="378"/>
                      <a:pt x="394" y="457"/>
                    </a:cubicBezTo>
                    <a:cubicBezTo>
                      <a:pt x="353" y="484"/>
                      <a:pt x="304" y="499"/>
                      <a:pt x="255"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3" name="组合 22">
            <a:extLst>
              <a:ext uri="{FF2B5EF4-FFF2-40B4-BE49-F238E27FC236}">
                <a16:creationId xmlns:a16="http://schemas.microsoft.com/office/drawing/2014/main" id="{9187FE29-4591-489F-8C8A-B5549EC96632}"/>
              </a:ext>
            </a:extLst>
          </p:cNvPr>
          <p:cNvGrpSpPr/>
          <p:nvPr/>
        </p:nvGrpSpPr>
        <p:grpSpPr>
          <a:xfrm>
            <a:off x="1522450" y="2690147"/>
            <a:ext cx="742950" cy="742950"/>
            <a:chOff x="5434965" y="2692332"/>
            <a:chExt cx="742950" cy="742950"/>
          </a:xfrm>
        </p:grpSpPr>
        <p:sp>
          <p:nvSpPr>
            <p:cNvPr id="19" name="矩形: 圆角 18">
              <a:extLst>
                <a:ext uri="{FF2B5EF4-FFF2-40B4-BE49-F238E27FC236}">
                  <a16:creationId xmlns:a16="http://schemas.microsoft.com/office/drawing/2014/main" id="{C2CD7A5E-2DE8-47F4-B734-7E33E15CAB58}"/>
                </a:ext>
              </a:extLst>
            </p:cNvPr>
            <p:cNvSpPr/>
            <p:nvPr/>
          </p:nvSpPr>
          <p:spPr>
            <a:xfrm>
              <a:off x="5434965" y="2692332"/>
              <a:ext cx="742950" cy="742950"/>
            </a:xfrm>
            <a:prstGeom prst="roundRect">
              <a:avLst>
                <a:gd name="adj" fmla="val 28903"/>
              </a:avLst>
            </a:prstGeom>
            <a:gradFill flip="none" rotWithShape="1">
              <a:gsLst>
                <a:gs pos="25000">
                  <a:srgbClr val="58E2AD"/>
                </a:gs>
                <a:gs pos="100000">
                  <a:srgbClr val="70DDE8"/>
                </a:gs>
              </a:gsLst>
              <a:lin ang="2700000" scaled="1"/>
              <a:tileRect/>
            </a:gradFill>
            <a:ln>
              <a:noFill/>
            </a:ln>
            <a:effectLst>
              <a:outerShdw blurRad="444500" algn="ctr" rotWithShape="0">
                <a:srgbClr val="58E2AD">
                  <a:alpha val="7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Group 4">
              <a:extLst>
                <a:ext uri="{FF2B5EF4-FFF2-40B4-BE49-F238E27FC236}">
                  <a16:creationId xmlns:a16="http://schemas.microsoft.com/office/drawing/2014/main" id="{009CEC13-39FC-4004-B557-6CBE910A507A}"/>
                </a:ext>
              </a:extLst>
            </p:cNvPr>
            <p:cNvGrpSpPr>
              <a:grpSpLocks noChangeAspect="1"/>
            </p:cNvGrpSpPr>
            <p:nvPr/>
          </p:nvGrpSpPr>
          <p:grpSpPr bwMode="auto">
            <a:xfrm>
              <a:off x="5545930" y="2851407"/>
              <a:ext cx="521020" cy="424800"/>
              <a:chOff x="1" y="1"/>
              <a:chExt cx="2323" cy="1894"/>
            </a:xfrm>
            <a:solidFill>
              <a:srgbClr val="010307"/>
            </a:solidFill>
          </p:grpSpPr>
          <p:sp>
            <p:nvSpPr>
              <p:cNvPr id="16" name="Freeform 5">
                <a:extLst>
                  <a:ext uri="{FF2B5EF4-FFF2-40B4-BE49-F238E27FC236}">
                    <a16:creationId xmlns:a16="http://schemas.microsoft.com/office/drawing/2014/main" id="{B4448234-93AA-4BBE-A874-6BBE10D4A117}"/>
                  </a:ext>
                </a:extLst>
              </p:cNvPr>
              <p:cNvSpPr>
                <a:spLocks noEditPoints="1"/>
              </p:cNvSpPr>
              <p:nvPr/>
            </p:nvSpPr>
            <p:spPr bwMode="auto">
              <a:xfrm>
                <a:off x="1" y="1"/>
                <a:ext cx="1652" cy="1497"/>
              </a:xfrm>
              <a:custGeom>
                <a:avLst/>
                <a:gdLst>
                  <a:gd name="T0" fmla="*/ 662 w 695"/>
                  <a:gd name="T1" fmla="*/ 240 h 629"/>
                  <a:gd name="T2" fmla="*/ 695 w 695"/>
                  <a:gd name="T3" fmla="*/ 242 h 629"/>
                  <a:gd name="T4" fmla="*/ 345 w 695"/>
                  <a:gd name="T5" fmla="*/ 0 h 629"/>
                  <a:gd name="T6" fmla="*/ 0 w 695"/>
                  <a:gd name="T7" fmla="*/ 293 h 629"/>
                  <a:gd name="T8" fmla="*/ 137 w 695"/>
                  <a:gd name="T9" fmla="*/ 526 h 629"/>
                  <a:gd name="T10" fmla="*/ 103 w 695"/>
                  <a:gd name="T11" fmla="*/ 629 h 629"/>
                  <a:gd name="T12" fmla="*/ 224 w 695"/>
                  <a:gd name="T13" fmla="*/ 570 h 629"/>
                  <a:gd name="T14" fmla="*/ 345 w 695"/>
                  <a:gd name="T15" fmla="*/ 588 h 629"/>
                  <a:gd name="T16" fmla="*/ 380 w 695"/>
                  <a:gd name="T17" fmla="*/ 586 h 629"/>
                  <a:gd name="T18" fmla="*/ 369 w 695"/>
                  <a:gd name="T19" fmla="*/ 513 h 629"/>
                  <a:gd name="T20" fmla="*/ 662 w 695"/>
                  <a:gd name="T21" fmla="*/ 240 h 629"/>
                  <a:gd name="T22" fmla="*/ 476 w 695"/>
                  <a:gd name="T23" fmla="*/ 146 h 629"/>
                  <a:gd name="T24" fmla="*/ 519 w 695"/>
                  <a:gd name="T25" fmla="*/ 189 h 629"/>
                  <a:gd name="T26" fmla="*/ 476 w 695"/>
                  <a:gd name="T27" fmla="*/ 233 h 629"/>
                  <a:gd name="T28" fmla="*/ 423 w 695"/>
                  <a:gd name="T29" fmla="*/ 189 h 629"/>
                  <a:gd name="T30" fmla="*/ 476 w 695"/>
                  <a:gd name="T31" fmla="*/ 146 h 629"/>
                  <a:gd name="T32" fmla="*/ 236 w 695"/>
                  <a:gd name="T33" fmla="*/ 227 h 629"/>
                  <a:gd name="T34" fmla="*/ 183 w 695"/>
                  <a:gd name="T35" fmla="*/ 184 h 629"/>
                  <a:gd name="T36" fmla="*/ 236 w 695"/>
                  <a:gd name="T37" fmla="*/ 141 h 629"/>
                  <a:gd name="T38" fmla="*/ 280 w 695"/>
                  <a:gd name="T39" fmla="*/ 184 h 629"/>
                  <a:gd name="T40" fmla="*/ 236 w 695"/>
                  <a:gd name="T41" fmla="*/ 22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5" h="629">
                    <a:moveTo>
                      <a:pt x="662" y="240"/>
                    </a:moveTo>
                    <a:cubicBezTo>
                      <a:pt x="673" y="240"/>
                      <a:pt x="684" y="240"/>
                      <a:pt x="695" y="242"/>
                    </a:cubicBezTo>
                    <a:cubicBezTo>
                      <a:pt x="664" y="103"/>
                      <a:pt x="516" y="0"/>
                      <a:pt x="345" y="0"/>
                    </a:cubicBezTo>
                    <a:cubicBezTo>
                      <a:pt x="156" y="0"/>
                      <a:pt x="0" y="130"/>
                      <a:pt x="0" y="293"/>
                    </a:cubicBezTo>
                    <a:cubicBezTo>
                      <a:pt x="0" y="387"/>
                      <a:pt x="51" y="466"/>
                      <a:pt x="137" y="526"/>
                    </a:cubicBezTo>
                    <a:cubicBezTo>
                      <a:pt x="103" y="629"/>
                      <a:pt x="103" y="629"/>
                      <a:pt x="103" y="629"/>
                    </a:cubicBezTo>
                    <a:cubicBezTo>
                      <a:pt x="224" y="570"/>
                      <a:pt x="224" y="570"/>
                      <a:pt x="224" y="570"/>
                    </a:cubicBezTo>
                    <a:cubicBezTo>
                      <a:pt x="268" y="579"/>
                      <a:pt x="302" y="588"/>
                      <a:pt x="345" y="588"/>
                    </a:cubicBezTo>
                    <a:cubicBezTo>
                      <a:pt x="356" y="588"/>
                      <a:pt x="367" y="588"/>
                      <a:pt x="380" y="586"/>
                    </a:cubicBezTo>
                    <a:cubicBezTo>
                      <a:pt x="373" y="562"/>
                      <a:pt x="369" y="538"/>
                      <a:pt x="369" y="513"/>
                    </a:cubicBezTo>
                    <a:cubicBezTo>
                      <a:pt x="369" y="363"/>
                      <a:pt x="498" y="240"/>
                      <a:pt x="662" y="240"/>
                    </a:cubicBezTo>
                    <a:close/>
                    <a:moveTo>
                      <a:pt x="476" y="146"/>
                    </a:moveTo>
                    <a:cubicBezTo>
                      <a:pt x="503" y="146"/>
                      <a:pt x="519" y="164"/>
                      <a:pt x="519" y="189"/>
                    </a:cubicBezTo>
                    <a:cubicBezTo>
                      <a:pt x="519" y="215"/>
                      <a:pt x="501" y="233"/>
                      <a:pt x="476" y="233"/>
                    </a:cubicBezTo>
                    <a:cubicBezTo>
                      <a:pt x="449" y="233"/>
                      <a:pt x="423" y="215"/>
                      <a:pt x="423" y="189"/>
                    </a:cubicBezTo>
                    <a:cubicBezTo>
                      <a:pt x="423" y="162"/>
                      <a:pt x="450" y="146"/>
                      <a:pt x="476" y="146"/>
                    </a:cubicBezTo>
                    <a:close/>
                    <a:moveTo>
                      <a:pt x="236" y="227"/>
                    </a:moveTo>
                    <a:cubicBezTo>
                      <a:pt x="209" y="227"/>
                      <a:pt x="183" y="209"/>
                      <a:pt x="183" y="184"/>
                    </a:cubicBezTo>
                    <a:cubicBezTo>
                      <a:pt x="183" y="157"/>
                      <a:pt x="211" y="141"/>
                      <a:pt x="236" y="141"/>
                    </a:cubicBezTo>
                    <a:cubicBezTo>
                      <a:pt x="262" y="141"/>
                      <a:pt x="280" y="159"/>
                      <a:pt x="280" y="184"/>
                    </a:cubicBezTo>
                    <a:cubicBezTo>
                      <a:pt x="280" y="209"/>
                      <a:pt x="262" y="227"/>
                      <a:pt x="236" y="22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6">
                <a:extLst>
                  <a:ext uri="{FF2B5EF4-FFF2-40B4-BE49-F238E27FC236}">
                    <a16:creationId xmlns:a16="http://schemas.microsoft.com/office/drawing/2014/main" id="{69FA21E5-8315-474F-9943-182889608A3B}"/>
                  </a:ext>
                </a:extLst>
              </p:cNvPr>
              <p:cNvSpPr>
                <a:spLocks noEditPoints="1"/>
              </p:cNvSpPr>
              <p:nvPr/>
            </p:nvSpPr>
            <p:spPr bwMode="auto">
              <a:xfrm>
                <a:off x="926" y="615"/>
                <a:ext cx="1398" cy="1280"/>
              </a:xfrm>
              <a:custGeom>
                <a:avLst/>
                <a:gdLst>
                  <a:gd name="T0" fmla="*/ 588 w 588"/>
                  <a:gd name="T1" fmla="*/ 252 h 538"/>
                  <a:gd name="T2" fmla="*/ 295 w 588"/>
                  <a:gd name="T3" fmla="*/ 0 h 538"/>
                  <a:gd name="T4" fmla="*/ 0 w 588"/>
                  <a:gd name="T5" fmla="*/ 252 h 538"/>
                  <a:gd name="T6" fmla="*/ 295 w 588"/>
                  <a:gd name="T7" fmla="*/ 503 h 538"/>
                  <a:gd name="T8" fmla="*/ 398 w 588"/>
                  <a:gd name="T9" fmla="*/ 485 h 538"/>
                  <a:gd name="T10" fmla="*/ 492 w 588"/>
                  <a:gd name="T11" fmla="*/ 538 h 538"/>
                  <a:gd name="T12" fmla="*/ 467 w 588"/>
                  <a:gd name="T13" fmla="*/ 451 h 538"/>
                  <a:gd name="T14" fmla="*/ 588 w 588"/>
                  <a:gd name="T15" fmla="*/ 252 h 538"/>
                  <a:gd name="T16" fmla="*/ 199 w 588"/>
                  <a:gd name="T17" fmla="*/ 208 h 538"/>
                  <a:gd name="T18" fmla="*/ 165 w 588"/>
                  <a:gd name="T19" fmla="*/ 174 h 538"/>
                  <a:gd name="T20" fmla="*/ 199 w 588"/>
                  <a:gd name="T21" fmla="*/ 140 h 538"/>
                  <a:gd name="T22" fmla="*/ 242 w 588"/>
                  <a:gd name="T23" fmla="*/ 174 h 538"/>
                  <a:gd name="T24" fmla="*/ 199 w 588"/>
                  <a:gd name="T25" fmla="*/ 208 h 538"/>
                  <a:gd name="T26" fmla="*/ 396 w 588"/>
                  <a:gd name="T27" fmla="*/ 200 h 538"/>
                  <a:gd name="T28" fmla="*/ 361 w 588"/>
                  <a:gd name="T29" fmla="*/ 166 h 538"/>
                  <a:gd name="T30" fmla="*/ 396 w 588"/>
                  <a:gd name="T31" fmla="*/ 132 h 538"/>
                  <a:gd name="T32" fmla="*/ 440 w 588"/>
                  <a:gd name="T33" fmla="*/ 166 h 538"/>
                  <a:gd name="T34" fmla="*/ 396 w 588"/>
                  <a:gd name="T35" fmla="*/ 20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8" h="538">
                    <a:moveTo>
                      <a:pt x="588" y="252"/>
                    </a:moveTo>
                    <a:cubicBezTo>
                      <a:pt x="588" y="112"/>
                      <a:pt x="451" y="0"/>
                      <a:pt x="295" y="0"/>
                    </a:cubicBezTo>
                    <a:cubicBezTo>
                      <a:pt x="130" y="0"/>
                      <a:pt x="0" y="114"/>
                      <a:pt x="0" y="252"/>
                    </a:cubicBezTo>
                    <a:cubicBezTo>
                      <a:pt x="0" y="391"/>
                      <a:pt x="130" y="503"/>
                      <a:pt x="295" y="503"/>
                    </a:cubicBezTo>
                    <a:cubicBezTo>
                      <a:pt x="329" y="503"/>
                      <a:pt x="364" y="494"/>
                      <a:pt x="398" y="485"/>
                    </a:cubicBezTo>
                    <a:cubicBezTo>
                      <a:pt x="492" y="538"/>
                      <a:pt x="492" y="538"/>
                      <a:pt x="492" y="538"/>
                    </a:cubicBezTo>
                    <a:cubicBezTo>
                      <a:pt x="467" y="451"/>
                      <a:pt x="467" y="451"/>
                      <a:pt x="467" y="451"/>
                    </a:cubicBezTo>
                    <a:cubicBezTo>
                      <a:pt x="536" y="398"/>
                      <a:pt x="588" y="330"/>
                      <a:pt x="588" y="252"/>
                    </a:cubicBezTo>
                    <a:close/>
                    <a:moveTo>
                      <a:pt x="199" y="208"/>
                    </a:moveTo>
                    <a:cubicBezTo>
                      <a:pt x="183" y="208"/>
                      <a:pt x="165" y="192"/>
                      <a:pt x="165" y="174"/>
                    </a:cubicBezTo>
                    <a:cubicBezTo>
                      <a:pt x="165" y="158"/>
                      <a:pt x="183" y="140"/>
                      <a:pt x="199" y="140"/>
                    </a:cubicBezTo>
                    <a:cubicBezTo>
                      <a:pt x="224" y="140"/>
                      <a:pt x="242" y="158"/>
                      <a:pt x="242" y="174"/>
                    </a:cubicBezTo>
                    <a:cubicBezTo>
                      <a:pt x="242" y="192"/>
                      <a:pt x="226" y="208"/>
                      <a:pt x="199" y="208"/>
                    </a:cubicBezTo>
                    <a:close/>
                    <a:moveTo>
                      <a:pt x="396" y="200"/>
                    </a:moveTo>
                    <a:cubicBezTo>
                      <a:pt x="380" y="200"/>
                      <a:pt x="361" y="184"/>
                      <a:pt x="361" y="166"/>
                    </a:cubicBezTo>
                    <a:cubicBezTo>
                      <a:pt x="361" y="150"/>
                      <a:pt x="380" y="132"/>
                      <a:pt x="396" y="132"/>
                    </a:cubicBezTo>
                    <a:cubicBezTo>
                      <a:pt x="422" y="132"/>
                      <a:pt x="440" y="150"/>
                      <a:pt x="440" y="166"/>
                    </a:cubicBezTo>
                    <a:cubicBezTo>
                      <a:pt x="440" y="184"/>
                      <a:pt x="422" y="200"/>
                      <a:pt x="396" y="20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24" name="加号 23">
            <a:extLst>
              <a:ext uri="{FF2B5EF4-FFF2-40B4-BE49-F238E27FC236}">
                <a16:creationId xmlns:a16="http://schemas.microsoft.com/office/drawing/2014/main" id="{4424C43C-5ACB-410B-8750-E4F7167D08D6}"/>
              </a:ext>
            </a:extLst>
          </p:cNvPr>
          <p:cNvSpPr/>
          <p:nvPr/>
        </p:nvSpPr>
        <p:spPr>
          <a:xfrm>
            <a:off x="3095916" y="2828236"/>
            <a:ext cx="377729" cy="377729"/>
          </a:xfrm>
          <a:prstGeom prst="mathPlus">
            <a:avLst>
              <a:gd name="adj1" fmla="val 8389"/>
            </a:avLst>
          </a:prstGeom>
          <a:gradFill>
            <a:gsLst>
              <a:gs pos="25000">
                <a:srgbClr val="58E2AD"/>
              </a:gs>
              <a:gs pos="10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5A5D747-6CBC-49FB-A542-985C155ABD52}"/>
              </a:ext>
            </a:extLst>
          </p:cNvPr>
          <p:cNvSpPr txBox="1"/>
          <p:nvPr/>
        </p:nvSpPr>
        <p:spPr>
          <a:xfrm>
            <a:off x="4208963" y="1032241"/>
            <a:ext cx="3396344" cy="646331"/>
          </a:xfrm>
          <a:prstGeom prst="rect">
            <a:avLst/>
          </a:prstGeom>
          <a:noFill/>
        </p:spPr>
        <p:txBody>
          <a:bodyPr wrap="square" rtlCol="0">
            <a:spAutoFit/>
          </a:bodyPr>
          <a:lstStyle/>
          <a:p>
            <a:pPr algn="ctr"/>
            <a:r>
              <a:rPr lang="zh-CN" altLang="en-US" sz="3600"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开发技术</a:t>
            </a:r>
          </a:p>
        </p:txBody>
      </p:sp>
      <p:sp>
        <p:nvSpPr>
          <p:cNvPr id="29" name="文本框 28">
            <a:extLst>
              <a:ext uri="{FF2B5EF4-FFF2-40B4-BE49-F238E27FC236}">
                <a16:creationId xmlns:a16="http://schemas.microsoft.com/office/drawing/2014/main" id="{D158DFFB-6385-4898-AD4A-5670B4635BDF}"/>
              </a:ext>
            </a:extLst>
          </p:cNvPr>
          <p:cNvSpPr txBox="1"/>
          <p:nvPr/>
        </p:nvSpPr>
        <p:spPr>
          <a:xfrm>
            <a:off x="1057086" y="4032440"/>
            <a:ext cx="4916535" cy="1218347"/>
          </a:xfrm>
          <a:prstGeom prst="rect">
            <a:avLst/>
          </a:prstGeom>
          <a:noFill/>
        </p:spPr>
        <p:txBody>
          <a:bodyPr wrap="square" rtlCol="0">
            <a:spAutoFit/>
          </a:bodyPr>
          <a:lstStyle/>
          <a:p>
            <a:pPr>
              <a:lnSpc>
                <a:spcPct val="150000"/>
              </a:lnSpc>
            </a:pPr>
            <a:r>
              <a:rPr lang="zh-CN" altLang="en-US" sz="1200" dirty="0">
                <a:solidFill>
                  <a:srgbClr val="58E2AD"/>
                </a:solidFill>
                <a:latin typeface="+mn-ea"/>
                <a:cs typeface="Arial" panose="020B0604020202020204" pitchFamily="34" charset="0"/>
              </a:rPr>
              <a:t>前端</a:t>
            </a:r>
            <a:r>
              <a:rPr lang="zh-CN" altLang="en-US" sz="1200" dirty="0">
                <a:solidFill>
                  <a:schemeClr val="bg1">
                    <a:lumMod val="75000"/>
                  </a:schemeClr>
                </a:solidFill>
                <a:latin typeface="+mn-ea"/>
                <a:cs typeface="Arial" panose="020B0604020202020204" pitchFamily="34" charset="0"/>
              </a:rPr>
              <a:t>采用微信小程序，具有用户流量大，易推广，跨平台的特点</a:t>
            </a:r>
            <a:r>
              <a:rPr lang="zh-CN" altLang="en-US" sz="1400" dirty="0">
                <a:solidFill>
                  <a:schemeClr val="bg1">
                    <a:lumMod val="75000"/>
                  </a:schemeClr>
                </a:solidFill>
                <a:latin typeface="+mn-ea"/>
                <a:cs typeface="Arial" panose="020B0604020202020204" pitchFamily="34" charset="0"/>
              </a:rPr>
              <a:t>。</a:t>
            </a:r>
            <a:r>
              <a:rPr lang="zh-CN" altLang="en-US" sz="1200" dirty="0">
                <a:solidFill>
                  <a:schemeClr val="bg1">
                    <a:lumMod val="75000"/>
                  </a:schemeClr>
                </a:solidFill>
                <a:latin typeface="+mn-ea"/>
                <a:cs typeface="Arial" panose="020B0604020202020204" pitchFamily="34" charset="0"/>
              </a:rPr>
              <a:t>微信在</a:t>
            </a:r>
            <a:r>
              <a:rPr lang="en-US" altLang="zh-CN" sz="1200" dirty="0">
                <a:solidFill>
                  <a:schemeClr val="bg1">
                    <a:lumMod val="75000"/>
                  </a:schemeClr>
                </a:solidFill>
                <a:latin typeface="+mn-ea"/>
                <a:cs typeface="Arial" panose="020B0604020202020204" pitchFamily="34" charset="0"/>
              </a:rPr>
              <a:t>2019</a:t>
            </a:r>
            <a:r>
              <a:rPr lang="zh-CN" altLang="en-US" sz="1200" dirty="0">
                <a:solidFill>
                  <a:schemeClr val="bg1">
                    <a:lumMod val="75000"/>
                  </a:schemeClr>
                </a:solidFill>
                <a:latin typeface="+mn-ea"/>
                <a:cs typeface="Arial" panose="020B0604020202020204" pitchFamily="34" charset="0"/>
              </a:rPr>
              <a:t>年月活跃用户已逾</a:t>
            </a:r>
            <a:r>
              <a:rPr lang="en-US" altLang="zh-CN" sz="1200" dirty="0">
                <a:solidFill>
                  <a:schemeClr val="bg1">
                    <a:lumMod val="75000"/>
                  </a:schemeClr>
                </a:solidFill>
                <a:latin typeface="+mn-ea"/>
                <a:cs typeface="Arial" panose="020B0604020202020204" pitchFamily="34" charset="0"/>
              </a:rPr>
              <a:t>11</a:t>
            </a:r>
            <a:r>
              <a:rPr lang="zh-CN" altLang="en-US" sz="1200" dirty="0">
                <a:solidFill>
                  <a:schemeClr val="bg1">
                    <a:lumMod val="75000"/>
                  </a:schemeClr>
                </a:solidFill>
                <a:latin typeface="+mn-ea"/>
                <a:cs typeface="Arial" panose="020B0604020202020204" pitchFamily="34" charset="0"/>
              </a:rPr>
              <a:t>亿，微信给微信小程序的传播提供了非常有利的条件，另外，微信小程序占据着介于网页个应用程序之间</a:t>
            </a:r>
            <a:r>
              <a:rPr lang="fr-FR" altLang="zh-CN" sz="1200" dirty="0">
                <a:solidFill>
                  <a:schemeClr val="bg1">
                    <a:lumMod val="75000"/>
                  </a:schemeClr>
                </a:solidFill>
                <a:latin typeface="+mn-ea"/>
                <a:cs typeface="Arial" panose="020B0604020202020204" pitchFamily="34" charset="0"/>
              </a:rPr>
              <a:t> </a:t>
            </a:r>
            <a:r>
              <a:rPr lang="zh-CN" altLang="en-US" sz="1200" dirty="0">
                <a:solidFill>
                  <a:schemeClr val="bg1">
                    <a:lumMod val="75000"/>
                  </a:schemeClr>
                </a:solidFill>
                <a:latin typeface="+mn-ea"/>
                <a:cs typeface="Arial" panose="020B0604020202020204" pitchFamily="34" charset="0"/>
              </a:rPr>
              <a:t>轻量级生态位，本系统使用微信小程序开发再适合不过。</a:t>
            </a:r>
            <a:endParaRPr lang="fr-FR" altLang="zh-CN" sz="1400" dirty="0">
              <a:solidFill>
                <a:schemeClr val="bg1">
                  <a:lumMod val="75000"/>
                </a:schemeClr>
              </a:solidFill>
              <a:latin typeface="+mn-ea"/>
              <a:cs typeface="Arial" panose="020B0604020202020204" pitchFamily="34" charset="0"/>
            </a:endParaRPr>
          </a:p>
        </p:txBody>
      </p:sp>
      <p:sp>
        <p:nvSpPr>
          <p:cNvPr id="30" name="文本框 29">
            <a:extLst>
              <a:ext uri="{FF2B5EF4-FFF2-40B4-BE49-F238E27FC236}">
                <a16:creationId xmlns:a16="http://schemas.microsoft.com/office/drawing/2014/main" id="{68B74BE5-545F-4F50-B37D-C4488A879628}"/>
              </a:ext>
            </a:extLst>
          </p:cNvPr>
          <p:cNvSpPr txBox="1"/>
          <p:nvPr/>
        </p:nvSpPr>
        <p:spPr>
          <a:xfrm>
            <a:off x="6289001" y="4122315"/>
            <a:ext cx="4916535" cy="895181"/>
          </a:xfrm>
          <a:prstGeom prst="rect">
            <a:avLst/>
          </a:prstGeom>
          <a:noFill/>
        </p:spPr>
        <p:txBody>
          <a:bodyPr wrap="square" rtlCol="0">
            <a:spAutoFit/>
          </a:bodyPr>
          <a:lstStyle/>
          <a:p>
            <a:pPr>
              <a:lnSpc>
                <a:spcPct val="150000"/>
              </a:lnSpc>
            </a:pPr>
            <a:r>
              <a:rPr lang="zh-CN" altLang="en-US" sz="1200" dirty="0">
                <a:solidFill>
                  <a:schemeClr val="bg1">
                    <a:lumMod val="75000"/>
                  </a:schemeClr>
                </a:solidFill>
                <a:latin typeface="+mn-ea"/>
                <a:cs typeface="Arial" panose="020B0604020202020204" pitchFamily="34" charset="0"/>
              </a:rPr>
              <a:t>       </a:t>
            </a:r>
            <a:r>
              <a:rPr lang="zh-CN" altLang="en-US" sz="1200" dirty="0">
                <a:solidFill>
                  <a:srgbClr val="58E2AD"/>
                </a:solidFill>
                <a:latin typeface="+mn-ea"/>
                <a:cs typeface="Arial" panose="020B0604020202020204" pitchFamily="34" charset="0"/>
              </a:rPr>
              <a:t>后端</a:t>
            </a:r>
            <a:r>
              <a:rPr lang="zh-CN" altLang="en-US" sz="1200" dirty="0">
                <a:solidFill>
                  <a:schemeClr val="bg1">
                    <a:lumMod val="75000"/>
                  </a:schemeClr>
                </a:solidFill>
                <a:latin typeface="+mn-ea"/>
                <a:cs typeface="Arial" panose="020B0604020202020204" pitchFamily="34" charset="0"/>
              </a:rPr>
              <a:t>使用微信小程序云服务，开发者可以在没有搭建服务器的情况下，通过函数调用和界面操作就可以调用平台的提供的云函数，数据库以及云存储功能进行开发。实现快速开发，缩短迭代周期。</a:t>
            </a:r>
            <a:r>
              <a:rPr lang="fr-FR" altLang="zh-CN" sz="1200" dirty="0">
                <a:solidFill>
                  <a:schemeClr val="bg1">
                    <a:lumMod val="75000"/>
                  </a:schemeClr>
                </a:solidFill>
                <a:latin typeface="+mn-ea"/>
                <a:cs typeface="Arial" panose="020B0604020202020204" pitchFamily="34" charset="0"/>
              </a:rPr>
              <a:t> </a:t>
            </a:r>
          </a:p>
        </p:txBody>
      </p:sp>
      <p:pic>
        <p:nvPicPr>
          <p:cNvPr id="12" name="图片 11">
            <a:extLst>
              <a:ext uri="{FF2B5EF4-FFF2-40B4-BE49-F238E27FC236}">
                <a16:creationId xmlns:a16="http://schemas.microsoft.com/office/drawing/2014/main" id="{FA014BE6-2E8E-4B6F-A59C-1C70BDE82A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510" y="2685413"/>
            <a:ext cx="839730" cy="839730"/>
          </a:xfrm>
          <a:prstGeom prst="rect">
            <a:avLst/>
          </a:prstGeom>
        </p:spPr>
      </p:pic>
    </p:spTree>
    <p:extLst>
      <p:ext uri="{BB962C8B-B14F-4D97-AF65-F5344CB8AC3E}">
        <p14:creationId xmlns:p14="http://schemas.microsoft.com/office/powerpoint/2010/main" val="32414651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矩形 166">
            <a:extLst>
              <a:ext uri="{FF2B5EF4-FFF2-40B4-BE49-F238E27FC236}">
                <a16:creationId xmlns:a16="http://schemas.microsoft.com/office/drawing/2014/main" id="{FC46BA2F-9504-4432-9FE1-90DE6A446EC8}"/>
              </a:ext>
            </a:extLst>
          </p:cNvPr>
          <p:cNvSpPr/>
          <p:nvPr/>
        </p:nvSpPr>
        <p:spPr>
          <a:xfrm>
            <a:off x="-41153" y="0"/>
            <a:ext cx="12192000" cy="6858000"/>
          </a:xfrm>
          <a:prstGeom prst="rect">
            <a:avLst/>
          </a:prstGeom>
          <a:gradFill flip="none" rotWithShape="1">
            <a:gsLst>
              <a:gs pos="30000">
                <a:srgbClr val="010307"/>
              </a:gs>
              <a:gs pos="100000">
                <a:srgbClr val="2B414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8B986F5-9AC0-49F0-9F64-31A248536E11}"/>
              </a:ext>
            </a:extLst>
          </p:cNvPr>
          <p:cNvSpPr txBox="1"/>
          <p:nvPr/>
        </p:nvSpPr>
        <p:spPr>
          <a:xfrm>
            <a:off x="539750" y="288925"/>
            <a:ext cx="450850" cy="369332"/>
          </a:xfrm>
          <a:prstGeom prst="rect">
            <a:avLst/>
          </a:prstGeom>
          <a:noFill/>
        </p:spPr>
        <p:txBody>
          <a:bodyPr wrap="square" rtlCol="0">
            <a:spAutoFit/>
          </a:bodyPr>
          <a:lstStyle/>
          <a:p>
            <a:r>
              <a:rPr lang="en-US" altLang="zh-CN"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05.</a:t>
            </a:r>
            <a:endPar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DA21CBAD-5BBB-425E-A3D7-3A6BC8306F07}"/>
              </a:ext>
            </a:extLst>
          </p:cNvPr>
          <p:cNvSpPr txBox="1"/>
          <p:nvPr/>
        </p:nvSpPr>
        <p:spPr>
          <a:xfrm>
            <a:off x="1651000" y="288925"/>
            <a:ext cx="2451100" cy="369332"/>
          </a:xfrm>
          <a:prstGeom prst="rect">
            <a:avLst/>
          </a:prstGeom>
          <a:noFill/>
        </p:spPr>
        <p:txBody>
          <a:bodyPr wrap="square" rtlCol="0">
            <a:spAutoFit/>
          </a:bodyPr>
          <a:lstStyle/>
          <a:p>
            <a:r>
              <a:rPr lang="zh-CN" altLang="en-US"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系统结构</a:t>
            </a:r>
          </a:p>
        </p:txBody>
      </p:sp>
      <p:sp>
        <p:nvSpPr>
          <p:cNvPr id="10" name="矩形: 圆角 9">
            <a:extLst>
              <a:ext uri="{FF2B5EF4-FFF2-40B4-BE49-F238E27FC236}">
                <a16:creationId xmlns:a16="http://schemas.microsoft.com/office/drawing/2014/main" id="{DA7D7F5E-ABC5-4DAB-B82D-222AC98334B7}"/>
              </a:ext>
            </a:extLst>
          </p:cNvPr>
          <p:cNvSpPr/>
          <p:nvPr/>
        </p:nvSpPr>
        <p:spPr>
          <a:xfrm>
            <a:off x="804717" y="2902092"/>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授权登录</a:t>
            </a:r>
          </a:p>
        </p:txBody>
      </p:sp>
      <p:sp>
        <p:nvSpPr>
          <p:cNvPr id="12" name="矩形: 圆角 11">
            <a:extLst>
              <a:ext uri="{FF2B5EF4-FFF2-40B4-BE49-F238E27FC236}">
                <a16:creationId xmlns:a16="http://schemas.microsoft.com/office/drawing/2014/main" id="{DE2CCF19-0D0B-48A5-8A7D-8971C9948A89}"/>
              </a:ext>
            </a:extLst>
          </p:cNvPr>
          <p:cNvSpPr/>
          <p:nvPr/>
        </p:nvSpPr>
        <p:spPr>
          <a:xfrm>
            <a:off x="804717" y="4840703"/>
            <a:ext cx="1320800" cy="462280"/>
          </a:xfrm>
          <a:prstGeom prst="roundRect">
            <a:avLst/>
          </a:prstGeom>
          <a:noFill/>
          <a:ln>
            <a:gradFill flip="none" rotWithShape="1">
              <a:gsLst>
                <a:gs pos="40000">
                  <a:srgbClr val="70DDE8"/>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管理员登录</a:t>
            </a:r>
          </a:p>
        </p:txBody>
      </p:sp>
      <p:sp>
        <p:nvSpPr>
          <p:cNvPr id="17" name="矩形: 圆角 16">
            <a:extLst>
              <a:ext uri="{FF2B5EF4-FFF2-40B4-BE49-F238E27FC236}">
                <a16:creationId xmlns:a16="http://schemas.microsoft.com/office/drawing/2014/main" id="{D8CE540D-B599-4D4B-BEDA-2578FA096E46}"/>
              </a:ext>
            </a:extLst>
          </p:cNvPr>
          <p:cNvSpPr/>
          <p:nvPr/>
        </p:nvSpPr>
        <p:spPr>
          <a:xfrm>
            <a:off x="6947303" y="871412"/>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暂离</a:t>
            </a:r>
          </a:p>
        </p:txBody>
      </p:sp>
      <p:sp>
        <p:nvSpPr>
          <p:cNvPr id="24" name="矩形: 圆角 23">
            <a:extLst>
              <a:ext uri="{FF2B5EF4-FFF2-40B4-BE49-F238E27FC236}">
                <a16:creationId xmlns:a16="http://schemas.microsoft.com/office/drawing/2014/main" id="{454B1C09-678E-42A4-A21C-37330386C78C}"/>
              </a:ext>
            </a:extLst>
          </p:cNvPr>
          <p:cNvSpPr/>
          <p:nvPr/>
        </p:nvSpPr>
        <p:spPr>
          <a:xfrm>
            <a:off x="4008995" y="2905660"/>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我的足迹</a:t>
            </a:r>
          </a:p>
        </p:txBody>
      </p:sp>
      <p:sp>
        <p:nvSpPr>
          <p:cNvPr id="25" name="矩形: 圆角 24">
            <a:extLst>
              <a:ext uri="{FF2B5EF4-FFF2-40B4-BE49-F238E27FC236}">
                <a16:creationId xmlns:a16="http://schemas.microsoft.com/office/drawing/2014/main" id="{9B8B7168-222A-44BB-AC0F-0ABB796BC74A}"/>
              </a:ext>
            </a:extLst>
          </p:cNvPr>
          <p:cNvSpPr/>
          <p:nvPr/>
        </p:nvSpPr>
        <p:spPr>
          <a:xfrm>
            <a:off x="4008995" y="3902374"/>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举报</a:t>
            </a:r>
          </a:p>
        </p:txBody>
      </p:sp>
      <p:sp>
        <p:nvSpPr>
          <p:cNvPr id="26" name="矩形: 圆角 25">
            <a:extLst>
              <a:ext uri="{FF2B5EF4-FFF2-40B4-BE49-F238E27FC236}">
                <a16:creationId xmlns:a16="http://schemas.microsoft.com/office/drawing/2014/main" id="{B6BD2CF3-93C5-4DEE-AFFD-9B3C81B31803}"/>
              </a:ext>
            </a:extLst>
          </p:cNvPr>
          <p:cNvSpPr/>
          <p:nvPr/>
        </p:nvSpPr>
        <p:spPr>
          <a:xfrm>
            <a:off x="6860510" y="4848508"/>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用户管理</a:t>
            </a:r>
          </a:p>
        </p:txBody>
      </p:sp>
      <p:sp>
        <p:nvSpPr>
          <p:cNvPr id="27" name="矩形: 圆角 26">
            <a:extLst>
              <a:ext uri="{FF2B5EF4-FFF2-40B4-BE49-F238E27FC236}">
                <a16:creationId xmlns:a16="http://schemas.microsoft.com/office/drawing/2014/main" id="{48C8FBE7-1A56-45C3-9667-82D71F06942B}"/>
              </a:ext>
            </a:extLst>
          </p:cNvPr>
          <p:cNvSpPr/>
          <p:nvPr/>
        </p:nvSpPr>
        <p:spPr>
          <a:xfrm>
            <a:off x="9154209" y="1771479"/>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释放座位</a:t>
            </a:r>
          </a:p>
        </p:txBody>
      </p:sp>
      <p:sp>
        <p:nvSpPr>
          <p:cNvPr id="31" name="矩形: 圆角 30">
            <a:extLst>
              <a:ext uri="{FF2B5EF4-FFF2-40B4-BE49-F238E27FC236}">
                <a16:creationId xmlns:a16="http://schemas.microsoft.com/office/drawing/2014/main" id="{CCD3CA47-E88E-46C9-B02B-490F049CFDA5}"/>
              </a:ext>
            </a:extLst>
          </p:cNvPr>
          <p:cNvSpPr/>
          <p:nvPr/>
        </p:nvSpPr>
        <p:spPr>
          <a:xfrm>
            <a:off x="6860510" y="5842395"/>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阅览室管理</a:t>
            </a:r>
          </a:p>
        </p:txBody>
      </p:sp>
      <p:sp>
        <p:nvSpPr>
          <p:cNvPr id="32" name="矩形: 圆角 31">
            <a:extLst>
              <a:ext uri="{FF2B5EF4-FFF2-40B4-BE49-F238E27FC236}">
                <a16:creationId xmlns:a16="http://schemas.microsoft.com/office/drawing/2014/main" id="{10C805D4-D703-40C4-BC5E-45EA4FAAB44F}"/>
              </a:ext>
            </a:extLst>
          </p:cNvPr>
          <p:cNvSpPr/>
          <p:nvPr/>
        </p:nvSpPr>
        <p:spPr>
          <a:xfrm>
            <a:off x="9154209" y="875588"/>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暂离签到</a:t>
            </a:r>
          </a:p>
        </p:txBody>
      </p:sp>
      <p:cxnSp>
        <p:nvCxnSpPr>
          <p:cNvPr id="40" name="直接箭头连接符 39">
            <a:extLst>
              <a:ext uri="{FF2B5EF4-FFF2-40B4-BE49-F238E27FC236}">
                <a16:creationId xmlns:a16="http://schemas.microsoft.com/office/drawing/2014/main" id="{95C2810E-CEEC-4E1F-A7FA-AC4EB0460BDD}"/>
              </a:ext>
            </a:extLst>
          </p:cNvPr>
          <p:cNvCxnSpPr>
            <a:cxnSpLocks/>
            <a:stCxn id="10" idx="2"/>
            <a:endCxn id="12" idx="0"/>
          </p:cNvCxnSpPr>
          <p:nvPr/>
        </p:nvCxnSpPr>
        <p:spPr>
          <a:xfrm>
            <a:off x="1465117" y="3364372"/>
            <a:ext cx="0" cy="1476331"/>
          </a:xfrm>
          <a:prstGeom prst="straightConnector1">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1" name="直接箭头连接符 50">
            <a:extLst>
              <a:ext uri="{FF2B5EF4-FFF2-40B4-BE49-F238E27FC236}">
                <a16:creationId xmlns:a16="http://schemas.microsoft.com/office/drawing/2014/main" id="{007F4F32-E547-49D9-800B-029C7FDADECB}"/>
              </a:ext>
            </a:extLst>
          </p:cNvPr>
          <p:cNvCxnSpPr>
            <a:cxnSpLocks/>
            <a:stCxn id="61" idx="3"/>
            <a:endCxn id="62" idx="1"/>
          </p:cNvCxnSpPr>
          <p:nvPr/>
        </p:nvCxnSpPr>
        <p:spPr>
          <a:xfrm flipV="1">
            <a:off x="6054847" y="2002619"/>
            <a:ext cx="892456" cy="2974"/>
          </a:xfrm>
          <a:prstGeom prst="straightConnector1">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连接符: 肘形 54">
            <a:extLst>
              <a:ext uri="{FF2B5EF4-FFF2-40B4-BE49-F238E27FC236}">
                <a16:creationId xmlns:a16="http://schemas.microsoft.com/office/drawing/2014/main" id="{7BE0A08D-7C7C-45CA-9413-8B37FCF24B5D}"/>
              </a:ext>
            </a:extLst>
          </p:cNvPr>
          <p:cNvCxnSpPr>
            <a:cxnSpLocks/>
            <a:stCxn id="62" idx="0"/>
            <a:endCxn id="17" idx="2"/>
          </p:cNvCxnSpPr>
          <p:nvPr/>
        </p:nvCxnSpPr>
        <p:spPr>
          <a:xfrm rot="5400000" flipH="1" flipV="1">
            <a:off x="7388810" y="1552586"/>
            <a:ext cx="437787" cy="12700"/>
          </a:xfrm>
          <a:prstGeom prst="bentConnector3">
            <a:avLst>
              <a:gd name="adj1" fmla="val 50000"/>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8" name="直接箭头连接符 57">
            <a:extLst>
              <a:ext uri="{FF2B5EF4-FFF2-40B4-BE49-F238E27FC236}">
                <a16:creationId xmlns:a16="http://schemas.microsoft.com/office/drawing/2014/main" id="{DE621FBF-2A5F-4357-971B-54490E64797A}"/>
              </a:ext>
            </a:extLst>
          </p:cNvPr>
          <p:cNvCxnSpPr>
            <a:cxnSpLocks/>
            <a:stCxn id="10" idx="3"/>
            <a:endCxn id="24" idx="1"/>
          </p:cNvCxnSpPr>
          <p:nvPr/>
        </p:nvCxnSpPr>
        <p:spPr>
          <a:xfrm>
            <a:off x="2125517" y="3133232"/>
            <a:ext cx="1883478" cy="3568"/>
          </a:xfrm>
          <a:prstGeom prst="straightConnector1">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6" name="直接箭头连接符 65">
            <a:extLst>
              <a:ext uri="{FF2B5EF4-FFF2-40B4-BE49-F238E27FC236}">
                <a16:creationId xmlns:a16="http://schemas.microsoft.com/office/drawing/2014/main" id="{E52EA3BB-2A7C-4B90-A469-4D224A84457A}"/>
              </a:ext>
            </a:extLst>
          </p:cNvPr>
          <p:cNvCxnSpPr>
            <a:cxnSpLocks/>
            <a:stCxn id="17" idx="3"/>
            <a:endCxn id="32" idx="1"/>
          </p:cNvCxnSpPr>
          <p:nvPr/>
        </p:nvCxnSpPr>
        <p:spPr>
          <a:xfrm>
            <a:off x="8268103" y="1102552"/>
            <a:ext cx="886106" cy="4176"/>
          </a:xfrm>
          <a:prstGeom prst="straightConnector1">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68" name="直接箭头连接符 67">
            <a:extLst>
              <a:ext uri="{FF2B5EF4-FFF2-40B4-BE49-F238E27FC236}">
                <a16:creationId xmlns:a16="http://schemas.microsoft.com/office/drawing/2014/main" id="{29E423C7-468A-49F3-9F3B-928175CD8AF9}"/>
              </a:ext>
            </a:extLst>
          </p:cNvPr>
          <p:cNvCxnSpPr>
            <a:cxnSpLocks/>
            <a:endCxn id="27" idx="0"/>
          </p:cNvCxnSpPr>
          <p:nvPr/>
        </p:nvCxnSpPr>
        <p:spPr>
          <a:xfrm>
            <a:off x="9814609" y="1309219"/>
            <a:ext cx="0" cy="462260"/>
          </a:xfrm>
          <a:prstGeom prst="straightConnector1">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7" name="连接符: 肘形 76">
            <a:extLst>
              <a:ext uri="{FF2B5EF4-FFF2-40B4-BE49-F238E27FC236}">
                <a16:creationId xmlns:a16="http://schemas.microsoft.com/office/drawing/2014/main" id="{977C3E87-E8A8-4749-BD0E-09EB20F7A7E4}"/>
              </a:ext>
            </a:extLst>
          </p:cNvPr>
          <p:cNvCxnSpPr>
            <a:cxnSpLocks/>
          </p:cNvCxnSpPr>
          <p:nvPr/>
        </p:nvCxnSpPr>
        <p:spPr>
          <a:xfrm flipV="1">
            <a:off x="8061432" y="2031828"/>
            <a:ext cx="1104915" cy="6351"/>
          </a:xfrm>
          <a:prstGeom prst="bentConnector3">
            <a:avLst>
              <a:gd name="adj1" fmla="val 50000"/>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61" name="矩形: 圆角 60">
            <a:extLst>
              <a:ext uri="{FF2B5EF4-FFF2-40B4-BE49-F238E27FC236}">
                <a16:creationId xmlns:a16="http://schemas.microsoft.com/office/drawing/2014/main" id="{C44D2DA0-8473-431D-9885-4E178B7EDA2C}"/>
              </a:ext>
            </a:extLst>
          </p:cNvPr>
          <p:cNvSpPr/>
          <p:nvPr/>
        </p:nvSpPr>
        <p:spPr>
          <a:xfrm>
            <a:off x="4734047" y="1771479"/>
            <a:ext cx="1320800" cy="468228"/>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选择座位</a:t>
            </a:r>
          </a:p>
        </p:txBody>
      </p:sp>
      <p:sp>
        <p:nvSpPr>
          <p:cNvPr id="62" name="矩形: 圆角 61">
            <a:extLst>
              <a:ext uri="{FF2B5EF4-FFF2-40B4-BE49-F238E27FC236}">
                <a16:creationId xmlns:a16="http://schemas.microsoft.com/office/drawing/2014/main" id="{53686336-75BA-442F-9B51-60F0C57240C6}"/>
              </a:ext>
            </a:extLst>
          </p:cNvPr>
          <p:cNvSpPr/>
          <p:nvPr/>
        </p:nvSpPr>
        <p:spPr>
          <a:xfrm>
            <a:off x="6947303" y="1771479"/>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扫描签到</a:t>
            </a:r>
          </a:p>
        </p:txBody>
      </p:sp>
      <p:sp>
        <p:nvSpPr>
          <p:cNvPr id="63" name="矩形: 圆角 62">
            <a:extLst>
              <a:ext uri="{FF2B5EF4-FFF2-40B4-BE49-F238E27FC236}">
                <a16:creationId xmlns:a16="http://schemas.microsoft.com/office/drawing/2014/main" id="{9512AE99-EFFD-4B3A-8B54-4B52DE8F2249}"/>
              </a:ext>
            </a:extLst>
          </p:cNvPr>
          <p:cNvSpPr/>
          <p:nvPr/>
        </p:nvSpPr>
        <p:spPr>
          <a:xfrm>
            <a:off x="6860510" y="3871397"/>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举报处理</a:t>
            </a:r>
          </a:p>
        </p:txBody>
      </p:sp>
      <p:cxnSp>
        <p:nvCxnSpPr>
          <p:cNvPr id="65" name="直接箭头连接符 64">
            <a:extLst>
              <a:ext uri="{FF2B5EF4-FFF2-40B4-BE49-F238E27FC236}">
                <a16:creationId xmlns:a16="http://schemas.microsoft.com/office/drawing/2014/main" id="{925A2E98-684E-4511-A9B1-DCB4714468AC}"/>
              </a:ext>
            </a:extLst>
          </p:cNvPr>
          <p:cNvCxnSpPr>
            <a:cxnSpLocks/>
            <a:stCxn id="17" idx="3"/>
            <a:endCxn id="27" idx="1"/>
          </p:cNvCxnSpPr>
          <p:nvPr/>
        </p:nvCxnSpPr>
        <p:spPr>
          <a:xfrm>
            <a:off x="8268103" y="1102552"/>
            <a:ext cx="886106" cy="900067"/>
          </a:xfrm>
          <a:prstGeom prst="straightConnector1">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6" name="连接符: 肘形 75">
            <a:extLst>
              <a:ext uri="{FF2B5EF4-FFF2-40B4-BE49-F238E27FC236}">
                <a16:creationId xmlns:a16="http://schemas.microsoft.com/office/drawing/2014/main" id="{A54CBF94-BB91-4D71-A5CF-88C61F2F52F0}"/>
              </a:ext>
            </a:extLst>
          </p:cNvPr>
          <p:cNvCxnSpPr>
            <a:cxnSpLocks/>
            <a:stCxn id="135" idx="3"/>
            <a:endCxn id="61" idx="1"/>
          </p:cNvCxnSpPr>
          <p:nvPr/>
        </p:nvCxnSpPr>
        <p:spPr>
          <a:xfrm flipV="1">
            <a:off x="4113067" y="2005593"/>
            <a:ext cx="620980" cy="11718"/>
          </a:xfrm>
          <a:prstGeom prst="bentConnector3">
            <a:avLst>
              <a:gd name="adj1" fmla="val 50000"/>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79" name="连接符: 肘形 78">
            <a:extLst>
              <a:ext uri="{FF2B5EF4-FFF2-40B4-BE49-F238E27FC236}">
                <a16:creationId xmlns:a16="http://schemas.microsoft.com/office/drawing/2014/main" id="{152CC6EA-70EE-4ADD-90F8-F9B6235029F0}"/>
              </a:ext>
            </a:extLst>
          </p:cNvPr>
          <p:cNvCxnSpPr>
            <a:cxnSpLocks/>
            <a:stCxn id="10" idx="3"/>
            <a:endCxn id="25" idx="1"/>
          </p:cNvCxnSpPr>
          <p:nvPr/>
        </p:nvCxnSpPr>
        <p:spPr>
          <a:xfrm>
            <a:off x="2125517" y="3133232"/>
            <a:ext cx="1883478" cy="1000282"/>
          </a:xfrm>
          <a:prstGeom prst="bentConnector3">
            <a:avLst>
              <a:gd name="adj1" fmla="val 50000"/>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4" name="连接符: 肘形 93">
            <a:extLst>
              <a:ext uri="{FF2B5EF4-FFF2-40B4-BE49-F238E27FC236}">
                <a16:creationId xmlns:a16="http://schemas.microsoft.com/office/drawing/2014/main" id="{5E3CD249-5E1C-4C1C-9E61-234B3AFF59D3}"/>
              </a:ext>
            </a:extLst>
          </p:cNvPr>
          <p:cNvCxnSpPr>
            <a:cxnSpLocks/>
            <a:stCxn id="12" idx="3"/>
            <a:endCxn id="63" idx="1"/>
          </p:cNvCxnSpPr>
          <p:nvPr/>
        </p:nvCxnSpPr>
        <p:spPr>
          <a:xfrm flipV="1">
            <a:off x="2125517" y="4102537"/>
            <a:ext cx="4734993" cy="969306"/>
          </a:xfrm>
          <a:prstGeom prst="bentConnector3">
            <a:avLst>
              <a:gd name="adj1" fmla="val 81796"/>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7" name="连接符: 肘形 96">
            <a:extLst>
              <a:ext uri="{FF2B5EF4-FFF2-40B4-BE49-F238E27FC236}">
                <a16:creationId xmlns:a16="http://schemas.microsoft.com/office/drawing/2014/main" id="{8A4F9168-5BD4-449E-B833-13ABCCFD4AFE}"/>
              </a:ext>
            </a:extLst>
          </p:cNvPr>
          <p:cNvCxnSpPr>
            <a:cxnSpLocks/>
            <a:stCxn id="12" idx="3"/>
            <a:endCxn id="26" idx="1"/>
          </p:cNvCxnSpPr>
          <p:nvPr/>
        </p:nvCxnSpPr>
        <p:spPr>
          <a:xfrm>
            <a:off x="2125517" y="5071843"/>
            <a:ext cx="4734993" cy="7805"/>
          </a:xfrm>
          <a:prstGeom prst="bentConnector3">
            <a:avLst>
              <a:gd name="adj1" fmla="val 50000"/>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0" name="连接符: 肘形 99">
            <a:extLst>
              <a:ext uri="{FF2B5EF4-FFF2-40B4-BE49-F238E27FC236}">
                <a16:creationId xmlns:a16="http://schemas.microsoft.com/office/drawing/2014/main" id="{C6E804A2-6098-4597-80EC-22E52DA4CAA1}"/>
              </a:ext>
            </a:extLst>
          </p:cNvPr>
          <p:cNvCxnSpPr>
            <a:cxnSpLocks/>
            <a:stCxn id="12" idx="3"/>
            <a:endCxn id="31" idx="1"/>
          </p:cNvCxnSpPr>
          <p:nvPr/>
        </p:nvCxnSpPr>
        <p:spPr>
          <a:xfrm>
            <a:off x="2125517" y="5071843"/>
            <a:ext cx="4734993" cy="1001692"/>
          </a:xfrm>
          <a:prstGeom prst="bentConnector3">
            <a:avLst>
              <a:gd name="adj1" fmla="val 81406"/>
            </a:avLst>
          </a:prstGeom>
          <a:noFill/>
          <a:ln>
            <a:gradFill flip="none" rotWithShape="1">
              <a:gsLst>
                <a:gs pos="40000">
                  <a:srgbClr val="00B050"/>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4" name="矩形: 圆角 133">
            <a:extLst>
              <a:ext uri="{FF2B5EF4-FFF2-40B4-BE49-F238E27FC236}">
                <a16:creationId xmlns:a16="http://schemas.microsoft.com/office/drawing/2014/main" id="{42D12D26-DC2D-4CC6-89DA-7B7B643EE837}"/>
              </a:ext>
            </a:extLst>
          </p:cNvPr>
          <p:cNvSpPr/>
          <p:nvPr/>
        </p:nvSpPr>
        <p:spPr>
          <a:xfrm>
            <a:off x="811067" y="1793595"/>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选座</a:t>
            </a:r>
            <a:r>
              <a:rPr lang="en-US" altLang="zh-CN" sz="1400" dirty="0">
                <a:solidFill>
                  <a:schemeClr val="bg1"/>
                </a:solidFill>
                <a:latin typeface="Arial" panose="020B0604020202020204" pitchFamily="34" charset="0"/>
                <a:cs typeface="Arial" panose="020B0604020202020204" pitchFamily="34" charset="0"/>
              </a:rPr>
              <a:t>/</a:t>
            </a:r>
            <a:r>
              <a:rPr lang="zh-CN" altLang="en-US" sz="1400" dirty="0">
                <a:solidFill>
                  <a:schemeClr val="bg1"/>
                </a:solidFill>
                <a:latin typeface="Arial" panose="020B0604020202020204" pitchFamily="34" charset="0"/>
                <a:cs typeface="Arial" panose="020B0604020202020204" pitchFamily="34" charset="0"/>
              </a:rPr>
              <a:t>订座</a:t>
            </a:r>
          </a:p>
        </p:txBody>
      </p:sp>
      <p:sp>
        <p:nvSpPr>
          <p:cNvPr id="135" name="矩形: 圆角 134">
            <a:extLst>
              <a:ext uri="{FF2B5EF4-FFF2-40B4-BE49-F238E27FC236}">
                <a16:creationId xmlns:a16="http://schemas.microsoft.com/office/drawing/2014/main" id="{2E41D724-245E-4103-9B18-5E8AAE02727F}"/>
              </a:ext>
            </a:extLst>
          </p:cNvPr>
          <p:cNvSpPr/>
          <p:nvPr/>
        </p:nvSpPr>
        <p:spPr>
          <a:xfrm>
            <a:off x="2792267" y="1786171"/>
            <a:ext cx="1320800" cy="462280"/>
          </a:xfrm>
          <a:prstGeom prst="roundRect">
            <a:avLst/>
          </a:prstGeom>
          <a:noFill/>
          <a:ln>
            <a:gradFill flip="none" rotWithShape="1">
              <a:gsLst>
                <a:gs pos="40000">
                  <a:srgbClr val="58E2AD"/>
                </a:gs>
                <a:gs pos="60000">
                  <a:srgbClr val="70DDE8"/>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400" dirty="0">
                <a:solidFill>
                  <a:schemeClr val="bg1"/>
                </a:solidFill>
                <a:latin typeface="Arial" panose="020B0604020202020204" pitchFamily="34" charset="0"/>
                <a:cs typeface="Arial" panose="020B0604020202020204" pitchFamily="34" charset="0"/>
              </a:rPr>
              <a:t>选择座位</a:t>
            </a:r>
          </a:p>
        </p:txBody>
      </p:sp>
      <p:cxnSp>
        <p:nvCxnSpPr>
          <p:cNvPr id="137" name="连接符: 肘形 136">
            <a:extLst>
              <a:ext uri="{FF2B5EF4-FFF2-40B4-BE49-F238E27FC236}">
                <a16:creationId xmlns:a16="http://schemas.microsoft.com/office/drawing/2014/main" id="{FF0A6A8B-BC7B-43E5-8F71-4A20DF7DDACE}"/>
              </a:ext>
            </a:extLst>
          </p:cNvPr>
          <p:cNvCxnSpPr>
            <a:cxnSpLocks/>
            <a:stCxn id="10" idx="0"/>
            <a:endCxn id="134" idx="2"/>
          </p:cNvCxnSpPr>
          <p:nvPr/>
        </p:nvCxnSpPr>
        <p:spPr>
          <a:xfrm rot="5400000" flipH="1" flipV="1">
            <a:off x="1145184" y="2575809"/>
            <a:ext cx="646217" cy="6350"/>
          </a:xfrm>
          <a:prstGeom prst="bentConnector3">
            <a:avLst>
              <a:gd name="adj1" fmla="val 50000"/>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3" name="连接符: 肘形 142">
            <a:extLst>
              <a:ext uri="{FF2B5EF4-FFF2-40B4-BE49-F238E27FC236}">
                <a16:creationId xmlns:a16="http://schemas.microsoft.com/office/drawing/2014/main" id="{05F25F64-01E1-401A-9A41-DD3BD7AA2B4B}"/>
              </a:ext>
            </a:extLst>
          </p:cNvPr>
          <p:cNvCxnSpPr>
            <a:cxnSpLocks/>
            <a:stCxn id="134" idx="3"/>
            <a:endCxn id="135" idx="1"/>
          </p:cNvCxnSpPr>
          <p:nvPr/>
        </p:nvCxnSpPr>
        <p:spPr>
          <a:xfrm flipV="1">
            <a:off x="2131867" y="2017311"/>
            <a:ext cx="660400" cy="7424"/>
          </a:xfrm>
          <a:prstGeom prst="bentConnector3">
            <a:avLst>
              <a:gd name="adj1" fmla="val 50000"/>
            </a:avLst>
          </a:prstGeom>
          <a:noFill/>
          <a:ln>
            <a:gradFill flip="none" rotWithShape="1">
              <a:gsLst>
                <a:gs pos="40000">
                  <a:srgbClr val="58E2AD"/>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0780937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2DB382F1-945B-4955-9D0B-D21EB8A8F09E}"/>
              </a:ext>
            </a:extLst>
          </p:cNvPr>
          <p:cNvSpPr/>
          <p:nvPr/>
        </p:nvSpPr>
        <p:spPr>
          <a:xfrm>
            <a:off x="0" y="122651"/>
            <a:ext cx="12192000" cy="6858000"/>
          </a:xfrm>
          <a:prstGeom prst="rect">
            <a:avLst/>
          </a:prstGeom>
          <a:gradFill flip="none" rotWithShape="1">
            <a:gsLst>
              <a:gs pos="30000">
                <a:srgbClr val="010307"/>
              </a:gs>
              <a:gs pos="100000">
                <a:srgbClr val="2B414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520E521-B78B-4369-AD7C-E880B6CA6619}"/>
              </a:ext>
            </a:extLst>
          </p:cNvPr>
          <p:cNvSpPr txBox="1"/>
          <p:nvPr/>
        </p:nvSpPr>
        <p:spPr>
          <a:xfrm>
            <a:off x="539750" y="288925"/>
            <a:ext cx="450850" cy="369332"/>
          </a:xfrm>
          <a:prstGeom prst="rect">
            <a:avLst/>
          </a:prstGeom>
          <a:noFill/>
        </p:spPr>
        <p:txBody>
          <a:bodyPr wrap="square" rtlCol="0">
            <a:spAutoFit/>
          </a:bodyPr>
          <a:lstStyle/>
          <a:p>
            <a:r>
              <a:rPr lang="en-US" altLang="zh-CN" dirty="0">
                <a:solidFill>
                  <a:schemeClr val="tx1">
                    <a:lumMod val="65000"/>
                    <a:lumOff val="35000"/>
                  </a:schemeClr>
                </a:solidFill>
                <a:latin typeface="Arial" panose="020B0604020202020204" pitchFamily="34" charset="0"/>
                <a:cs typeface="Arial" panose="020B0604020202020204" pitchFamily="34" charset="0"/>
              </a:rPr>
              <a:t>06.</a:t>
            </a:r>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512913AA-B65D-43DA-A9FD-D50FB26D808A}"/>
              </a:ext>
            </a:extLst>
          </p:cNvPr>
          <p:cNvSpPr txBox="1"/>
          <p:nvPr/>
        </p:nvSpPr>
        <p:spPr>
          <a:xfrm>
            <a:off x="1651000" y="288925"/>
            <a:ext cx="2451100" cy="369332"/>
          </a:xfrm>
          <a:prstGeom prst="rect">
            <a:avLst/>
          </a:prstGeom>
          <a:noFill/>
        </p:spPr>
        <p:txBody>
          <a:bodyPr wrap="square" rtlCol="0">
            <a:spAutoFit/>
          </a:bodyPr>
          <a:lstStyle/>
          <a:p>
            <a:r>
              <a:rPr lang="zh-CN" altLang="en-US" dirty="0">
                <a:solidFill>
                  <a:schemeClr val="tx1">
                    <a:lumMod val="65000"/>
                    <a:lumOff val="35000"/>
                  </a:schemeClr>
                </a:solidFill>
                <a:latin typeface="Arial" panose="020B0604020202020204" pitchFamily="34" charset="0"/>
                <a:cs typeface="Arial" panose="020B0604020202020204" pitchFamily="34" charset="0"/>
              </a:rPr>
              <a:t>登录功能</a:t>
            </a:r>
          </a:p>
        </p:txBody>
      </p:sp>
      <p:sp>
        <p:nvSpPr>
          <p:cNvPr id="5" name="文本框 4">
            <a:extLst>
              <a:ext uri="{FF2B5EF4-FFF2-40B4-BE49-F238E27FC236}">
                <a16:creationId xmlns:a16="http://schemas.microsoft.com/office/drawing/2014/main" id="{32B5BAF8-334F-4198-BD66-F480E47259A0}"/>
              </a:ext>
            </a:extLst>
          </p:cNvPr>
          <p:cNvSpPr txBox="1"/>
          <p:nvPr/>
        </p:nvSpPr>
        <p:spPr>
          <a:xfrm>
            <a:off x="9201150" y="288925"/>
            <a:ext cx="2451100" cy="369332"/>
          </a:xfrm>
          <a:prstGeom prst="rect">
            <a:avLst/>
          </a:prstGeom>
          <a:noFill/>
        </p:spPr>
        <p:txBody>
          <a:bodyPr wrap="square" rtlCol="0">
            <a:spAutoFit/>
          </a:bodyPr>
          <a:lstStyle/>
          <a:p>
            <a:pPr algn="r"/>
            <a:r>
              <a:rPr lang="en-US" altLang="zh-CN">
                <a:solidFill>
                  <a:schemeClr val="tx1">
                    <a:lumMod val="65000"/>
                    <a:lumOff val="35000"/>
                  </a:schemeClr>
                </a:solidFill>
                <a:latin typeface="Arial" panose="020B0604020202020204" pitchFamily="34" charset="0"/>
                <a:cs typeface="Arial" panose="020B0604020202020204" pitchFamily="34" charset="0"/>
              </a:rPr>
              <a:t>Mini Program</a:t>
            </a:r>
          </a:p>
        </p:txBody>
      </p:sp>
      <p:sp>
        <p:nvSpPr>
          <p:cNvPr id="7" name="文本框 6">
            <a:extLst>
              <a:ext uri="{FF2B5EF4-FFF2-40B4-BE49-F238E27FC236}">
                <a16:creationId xmlns:a16="http://schemas.microsoft.com/office/drawing/2014/main" id="{B79238DF-0EC3-4832-A74E-7CF041702AF6}"/>
              </a:ext>
            </a:extLst>
          </p:cNvPr>
          <p:cNvSpPr txBox="1"/>
          <p:nvPr/>
        </p:nvSpPr>
        <p:spPr>
          <a:xfrm>
            <a:off x="990599" y="947182"/>
            <a:ext cx="5327073" cy="523220"/>
          </a:xfrm>
          <a:prstGeom prst="rect">
            <a:avLst/>
          </a:prstGeom>
          <a:noFill/>
        </p:spPr>
        <p:txBody>
          <a:bodyPr wrap="square" rtlCol="0">
            <a:spAutoFit/>
          </a:bodyPr>
          <a:lstStyle/>
          <a:p>
            <a:r>
              <a:rPr lang="zh-CN" altLang="en-US" sz="2800" dirty="0">
                <a:solidFill>
                  <a:schemeClr val="tx1">
                    <a:lumMod val="65000"/>
                    <a:lumOff val="35000"/>
                  </a:schemeClr>
                </a:solidFill>
                <a:latin typeface="Arial" panose="020B0604020202020204" pitchFamily="34" charset="0"/>
                <a:cs typeface="Arial" panose="020B0604020202020204" pitchFamily="34" charset="0"/>
              </a:rPr>
              <a:t>现存图书馆管理系统登录麻烦</a:t>
            </a:r>
          </a:p>
        </p:txBody>
      </p:sp>
      <p:sp>
        <p:nvSpPr>
          <p:cNvPr id="8" name="文本框 7">
            <a:extLst>
              <a:ext uri="{FF2B5EF4-FFF2-40B4-BE49-F238E27FC236}">
                <a16:creationId xmlns:a16="http://schemas.microsoft.com/office/drawing/2014/main" id="{A23786A7-D030-423C-A000-F814758CF3B4}"/>
              </a:ext>
            </a:extLst>
          </p:cNvPr>
          <p:cNvSpPr txBox="1"/>
          <p:nvPr/>
        </p:nvSpPr>
        <p:spPr>
          <a:xfrm>
            <a:off x="990599" y="1605439"/>
            <a:ext cx="9959653" cy="705834"/>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ea"/>
                <a:cs typeface="Arial" panose="020B0604020202020204" pitchFamily="34" charset="0"/>
              </a:rPr>
              <a:t>现存的系统大多需要注册，除了注册之外还需要记住密码，非常不利于吸纳新用户，如果注册登录太麻烦将会使一部分用户拒之门外。</a:t>
            </a:r>
            <a:endParaRPr lang="fr-FR" altLang="zh-CN" sz="1400" dirty="0">
              <a:solidFill>
                <a:schemeClr val="tx1">
                  <a:lumMod val="65000"/>
                  <a:lumOff val="35000"/>
                </a:schemeClr>
              </a:solidFill>
              <a:latin typeface="+mn-ea"/>
              <a:cs typeface="Arial" panose="020B0604020202020204" pitchFamily="34" charset="0"/>
            </a:endParaRPr>
          </a:p>
        </p:txBody>
      </p:sp>
      <p:sp>
        <p:nvSpPr>
          <p:cNvPr id="9" name="椭圆 8">
            <a:extLst>
              <a:ext uri="{FF2B5EF4-FFF2-40B4-BE49-F238E27FC236}">
                <a16:creationId xmlns:a16="http://schemas.microsoft.com/office/drawing/2014/main" id="{9876D499-64F8-4F49-A1C7-966F29D2AA11}"/>
              </a:ext>
            </a:extLst>
          </p:cNvPr>
          <p:cNvSpPr/>
          <p:nvPr/>
        </p:nvSpPr>
        <p:spPr>
          <a:xfrm>
            <a:off x="990600" y="2682059"/>
            <a:ext cx="520700" cy="520700"/>
          </a:xfrm>
          <a:prstGeom prst="ellipse">
            <a:avLst/>
          </a:prstGeom>
          <a:solidFill>
            <a:srgbClr val="1E2E33"/>
          </a:solidFill>
          <a:ln w="6350">
            <a:noFill/>
          </a:ln>
          <a:effectLst>
            <a:outerShdw blurRad="50800" dist="38100" dir="8100000" algn="tr" rotWithShape="0">
              <a:srgbClr val="01030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solidFill>
                  <a:srgbClr val="70DDE8"/>
                </a:solidFill>
                <a:latin typeface="Arial" panose="020B0604020202020204" pitchFamily="34" charset="0"/>
                <a:cs typeface="Arial" panose="020B0604020202020204" pitchFamily="34" charset="0"/>
              </a:rPr>
              <a:t>1</a:t>
            </a:r>
            <a:endParaRPr lang="zh-CN" altLang="en-US" sz="2400" b="1" dirty="0">
              <a:solidFill>
                <a:srgbClr val="70DDE8"/>
              </a:solidFill>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E88E801F-87D1-4BD9-A23E-E93470253761}"/>
              </a:ext>
            </a:extLst>
          </p:cNvPr>
          <p:cNvSpPr txBox="1"/>
          <p:nvPr/>
        </p:nvSpPr>
        <p:spPr>
          <a:xfrm>
            <a:off x="1651000" y="2757743"/>
            <a:ext cx="5981700" cy="369332"/>
          </a:xfrm>
          <a:prstGeom prst="rect">
            <a:avLst/>
          </a:prstGeom>
          <a:noFill/>
        </p:spPr>
        <p:txBody>
          <a:bodyPr wrap="square" rtlCol="0">
            <a:spAutoFit/>
          </a:bodyPr>
          <a:lstStyle/>
          <a:p>
            <a:r>
              <a:rPr lang="zh-CN" altLang="en-US" dirty="0">
                <a:solidFill>
                  <a:srgbClr val="70DDE8"/>
                </a:solidFill>
                <a:latin typeface="Arial" panose="020B0604020202020204" pitchFamily="34" charset="0"/>
                <a:cs typeface="Arial" panose="020B0604020202020204" pitchFamily="34" charset="0"/>
              </a:rPr>
              <a:t>要输入的信息太多</a:t>
            </a:r>
          </a:p>
        </p:txBody>
      </p:sp>
      <p:sp>
        <p:nvSpPr>
          <p:cNvPr id="16" name="椭圆 15">
            <a:extLst>
              <a:ext uri="{FF2B5EF4-FFF2-40B4-BE49-F238E27FC236}">
                <a16:creationId xmlns:a16="http://schemas.microsoft.com/office/drawing/2014/main" id="{6066BB96-9C6F-4E9D-BB23-DD02CAE49431}"/>
              </a:ext>
            </a:extLst>
          </p:cNvPr>
          <p:cNvSpPr/>
          <p:nvPr/>
        </p:nvSpPr>
        <p:spPr>
          <a:xfrm>
            <a:off x="990600" y="3776877"/>
            <a:ext cx="520700" cy="520700"/>
          </a:xfrm>
          <a:prstGeom prst="ellipse">
            <a:avLst/>
          </a:prstGeom>
          <a:solidFill>
            <a:srgbClr val="1E2E33"/>
          </a:solidFill>
          <a:ln w="6350">
            <a:noFill/>
          </a:ln>
          <a:effectLst>
            <a:outerShdw blurRad="50800" dist="38100" dir="8100000" algn="tr" rotWithShape="0">
              <a:srgbClr val="01030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a:gradFill>
                  <a:gsLst>
                    <a:gs pos="40000">
                      <a:srgbClr val="58E2AD"/>
                    </a:gs>
                    <a:gs pos="60000">
                      <a:srgbClr val="70DDE8"/>
                    </a:gs>
                  </a:gsLst>
                  <a:lin ang="5400000" scaled="1"/>
                </a:gradFill>
                <a:latin typeface="Arial" panose="020B0604020202020204" pitchFamily="34" charset="0"/>
                <a:cs typeface="Arial" panose="020B0604020202020204" pitchFamily="34" charset="0"/>
              </a:rPr>
              <a:t>2</a:t>
            </a:r>
            <a:endParaRPr lang="zh-CN" altLang="en-US" sz="2400" b="1">
              <a:gradFill>
                <a:gsLst>
                  <a:gs pos="40000">
                    <a:srgbClr val="58E2AD"/>
                  </a:gs>
                  <a:gs pos="60000">
                    <a:srgbClr val="70DDE8"/>
                  </a:gs>
                </a:gsLst>
                <a:lin ang="5400000" scaled="1"/>
              </a:gradFill>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BB642F0D-6D69-4DE9-9306-33646E5FCE0E}"/>
              </a:ext>
            </a:extLst>
          </p:cNvPr>
          <p:cNvSpPr txBox="1"/>
          <p:nvPr/>
        </p:nvSpPr>
        <p:spPr>
          <a:xfrm>
            <a:off x="1651000" y="3852561"/>
            <a:ext cx="5981700" cy="369332"/>
          </a:xfrm>
          <a:prstGeom prst="rect">
            <a:avLst/>
          </a:prstGeom>
          <a:noFill/>
        </p:spPr>
        <p:txBody>
          <a:bodyPr wrap="square" rtlCol="0">
            <a:spAutoFit/>
          </a:bodyPr>
          <a:lstStyle/>
          <a:p>
            <a:r>
              <a:rPr lang="zh-CN" altLang="en-US" dirty="0">
                <a:solidFill>
                  <a:srgbClr val="70DDE8"/>
                </a:solidFill>
                <a:latin typeface="Arial" panose="020B0604020202020204" pitchFamily="34" charset="0"/>
                <a:cs typeface="Arial" panose="020B0604020202020204" pitchFamily="34" charset="0"/>
              </a:rPr>
              <a:t>手机验证太麻烦，不安全</a:t>
            </a:r>
          </a:p>
        </p:txBody>
      </p:sp>
      <p:sp>
        <p:nvSpPr>
          <p:cNvPr id="19" name="椭圆 18">
            <a:extLst>
              <a:ext uri="{FF2B5EF4-FFF2-40B4-BE49-F238E27FC236}">
                <a16:creationId xmlns:a16="http://schemas.microsoft.com/office/drawing/2014/main" id="{BBDB9A90-5371-4CCD-9439-8D76D52789DE}"/>
              </a:ext>
            </a:extLst>
          </p:cNvPr>
          <p:cNvSpPr/>
          <p:nvPr/>
        </p:nvSpPr>
        <p:spPr>
          <a:xfrm>
            <a:off x="990600" y="4871695"/>
            <a:ext cx="520700" cy="520700"/>
          </a:xfrm>
          <a:prstGeom prst="ellipse">
            <a:avLst/>
          </a:prstGeom>
          <a:solidFill>
            <a:srgbClr val="1E2E33"/>
          </a:solidFill>
          <a:ln w="6350">
            <a:noFill/>
          </a:ln>
          <a:effectLst>
            <a:outerShdw blurRad="50800" dist="38100" dir="8100000" algn="tr" rotWithShape="0">
              <a:srgbClr val="010307">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400" b="1" dirty="0">
                <a:gradFill>
                  <a:gsLst>
                    <a:gs pos="40000">
                      <a:srgbClr val="58E2AD"/>
                    </a:gs>
                    <a:gs pos="60000">
                      <a:srgbClr val="70DDE8"/>
                    </a:gs>
                  </a:gsLst>
                  <a:lin ang="5400000" scaled="1"/>
                </a:gradFill>
                <a:latin typeface="Arial" panose="020B0604020202020204" pitchFamily="34" charset="0"/>
                <a:cs typeface="Arial" panose="020B0604020202020204" pitchFamily="34" charset="0"/>
              </a:rPr>
              <a:t>3</a:t>
            </a:r>
            <a:endParaRPr lang="zh-CN" altLang="en-US" sz="2400" b="1" dirty="0">
              <a:gradFill>
                <a:gsLst>
                  <a:gs pos="40000">
                    <a:srgbClr val="58E2AD"/>
                  </a:gs>
                  <a:gs pos="60000">
                    <a:srgbClr val="70DDE8"/>
                  </a:gs>
                </a:gsLst>
                <a:lin ang="5400000" scaled="1"/>
              </a:gradFill>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D71A1A05-E55D-489A-B471-55EC6EEED67B}"/>
              </a:ext>
            </a:extLst>
          </p:cNvPr>
          <p:cNvSpPr txBox="1"/>
          <p:nvPr/>
        </p:nvSpPr>
        <p:spPr>
          <a:xfrm>
            <a:off x="1651000" y="4947379"/>
            <a:ext cx="5981700" cy="369332"/>
          </a:xfrm>
          <a:prstGeom prst="rect">
            <a:avLst/>
          </a:prstGeom>
          <a:noFill/>
        </p:spPr>
        <p:txBody>
          <a:bodyPr wrap="square" rtlCol="0">
            <a:spAutoFit/>
          </a:bodyPr>
          <a:lstStyle/>
          <a:p>
            <a:r>
              <a:rPr lang="zh-CN" altLang="en-US" dirty="0">
                <a:solidFill>
                  <a:srgbClr val="70DDE8"/>
                </a:solidFill>
                <a:latin typeface="Arial" panose="020B0604020202020204" pitchFamily="34" charset="0"/>
                <a:cs typeface="Arial" panose="020B0604020202020204" pitchFamily="34" charset="0"/>
              </a:rPr>
              <a:t>要输入密码，登录时还要记得</a:t>
            </a:r>
          </a:p>
        </p:txBody>
      </p:sp>
      <p:sp>
        <p:nvSpPr>
          <p:cNvPr id="24" name="矩形: 圆角 23">
            <a:extLst>
              <a:ext uri="{FF2B5EF4-FFF2-40B4-BE49-F238E27FC236}">
                <a16:creationId xmlns:a16="http://schemas.microsoft.com/office/drawing/2014/main" id="{16CC2199-3522-4449-8869-DEB26D5A97BD}"/>
              </a:ext>
            </a:extLst>
          </p:cNvPr>
          <p:cNvSpPr/>
          <p:nvPr/>
        </p:nvSpPr>
        <p:spPr>
          <a:xfrm>
            <a:off x="8788023" y="2175647"/>
            <a:ext cx="2376920" cy="4355109"/>
          </a:xfrm>
          <a:prstGeom prst="roundRect">
            <a:avLst>
              <a:gd name="adj" fmla="val 10458"/>
            </a:avLst>
          </a:prstGeom>
          <a:gradFill flip="none" rotWithShape="1">
            <a:gsLst>
              <a:gs pos="30000">
                <a:srgbClr val="010307"/>
              </a:gs>
              <a:gs pos="100000">
                <a:srgbClr val="2B4147"/>
              </a:gs>
            </a:gsLst>
            <a:lin ang="13500000" scaled="1"/>
            <a:tileRect/>
          </a:gradFill>
          <a:ln>
            <a:gradFill>
              <a:gsLst>
                <a:gs pos="40000">
                  <a:srgbClr val="58E2AD"/>
                </a:gs>
                <a:gs pos="60000">
                  <a:srgbClr val="70DDE8"/>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6E9FF2CD-4583-4C8A-9F07-6D60060F8840}"/>
              </a:ext>
            </a:extLst>
          </p:cNvPr>
          <p:cNvGrpSpPr/>
          <p:nvPr/>
        </p:nvGrpSpPr>
        <p:grpSpPr>
          <a:xfrm>
            <a:off x="10570665" y="2448875"/>
            <a:ext cx="419108" cy="132783"/>
            <a:chOff x="10766095" y="1747638"/>
            <a:chExt cx="308842" cy="97848"/>
          </a:xfrm>
        </p:grpSpPr>
        <p:grpSp>
          <p:nvGrpSpPr>
            <p:cNvPr id="29" name="组合 28">
              <a:extLst>
                <a:ext uri="{FF2B5EF4-FFF2-40B4-BE49-F238E27FC236}">
                  <a16:creationId xmlns:a16="http://schemas.microsoft.com/office/drawing/2014/main" id="{E1F4707B-1437-442F-AE09-07A813D19458}"/>
                </a:ext>
              </a:extLst>
            </p:cNvPr>
            <p:cNvGrpSpPr>
              <a:grpSpLocks noChangeAspect="1"/>
            </p:cNvGrpSpPr>
            <p:nvPr/>
          </p:nvGrpSpPr>
          <p:grpSpPr>
            <a:xfrm>
              <a:off x="10766095" y="1773412"/>
              <a:ext cx="153524" cy="46300"/>
              <a:chOff x="8137529" y="1397739"/>
              <a:chExt cx="179059" cy="54000"/>
            </a:xfrm>
            <a:gradFill>
              <a:gsLst>
                <a:gs pos="40000">
                  <a:srgbClr val="58E2AD"/>
                </a:gs>
                <a:gs pos="60000">
                  <a:srgbClr val="70DDE8"/>
                </a:gs>
              </a:gsLst>
              <a:lin ang="2700000" scaled="1"/>
            </a:gradFill>
          </p:grpSpPr>
          <p:sp>
            <p:nvSpPr>
              <p:cNvPr id="37" name="椭圆 36">
                <a:extLst>
                  <a:ext uri="{FF2B5EF4-FFF2-40B4-BE49-F238E27FC236}">
                    <a16:creationId xmlns:a16="http://schemas.microsoft.com/office/drawing/2014/main" id="{7FADF0CE-EF82-487F-96C3-CCEA3E7E1CAD}"/>
                  </a:ext>
                </a:extLst>
              </p:cNvPr>
              <p:cNvSpPr/>
              <p:nvPr/>
            </p:nvSpPr>
            <p:spPr>
              <a:xfrm>
                <a:off x="813752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403CD6E-1B09-490C-86AA-087503924FE6}"/>
                  </a:ext>
                </a:extLst>
              </p:cNvPr>
              <p:cNvSpPr>
                <a:spLocks noChangeAspect="1"/>
              </p:cNvSpPr>
              <p:nvPr/>
            </p:nvSpPr>
            <p:spPr>
              <a:xfrm>
                <a:off x="8200058" y="1397739"/>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9E83B60-B93C-4BA6-9028-F460A3042246}"/>
                  </a:ext>
                </a:extLst>
              </p:cNvPr>
              <p:cNvSpPr/>
              <p:nvPr/>
            </p:nvSpPr>
            <p:spPr>
              <a:xfrm>
                <a:off x="827086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80DC5DE7-B228-4B66-B9E2-7383AA0DF246}"/>
                </a:ext>
              </a:extLst>
            </p:cNvPr>
            <p:cNvGrpSpPr>
              <a:grpSpLocks noChangeAspect="1"/>
            </p:cNvGrpSpPr>
            <p:nvPr/>
          </p:nvGrpSpPr>
          <p:grpSpPr>
            <a:xfrm>
              <a:off x="10977089" y="1747638"/>
              <a:ext cx="97848" cy="97848"/>
              <a:chOff x="8217299" y="1358806"/>
              <a:chExt cx="132717" cy="132717"/>
            </a:xfrm>
          </p:grpSpPr>
          <p:sp>
            <p:nvSpPr>
              <p:cNvPr id="35" name="椭圆 34">
                <a:extLst>
                  <a:ext uri="{FF2B5EF4-FFF2-40B4-BE49-F238E27FC236}">
                    <a16:creationId xmlns:a16="http://schemas.microsoft.com/office/drawing/2014/main" id="{86FD44BC-386E-4AC5-981D-B45A310CC622}"/>
                  </a:ext>
                </a:extLst>
              </p:cNvPr>
              <p:cNvSpPr>
                <a:spLocks noChangeAspect="1"/>
              </p:cNvSpPr>
              <p:nvPr/>
            </p:nvSpPr>
            <p:spPr>
              <a:xfrm>
                <a:off x="8256802" y="1398309"/>
                <a:ext cx="53712" cy="53712"/>
              </a:xfrm>
              <a:prstGeom prst="ellipse">
                <a:avLst/>
              </a:prstGeom>
              <a:gradFill>
                <a:gsLst>
                  <a:gs pos="40000">
                    <a:srgbClr val="58E2AD"/>
                  </a:gs>
                  <a:gs pos="6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F65EBCC1-C318-4775-BE0F-C41A548A15A1}"/>
                  </a:ext>
                </a:extLst>
              </p:cNvPr>
              <p:cNvSpPr/>
              <p:nvPr/>
            </p:nvSpPr>
            <p:spPr>
              <a:xfrm>
                <a:off x="8217299" y="1358806"/>
                <a:ext cx="132717" cy="132717"/>
              </a:xfrm>
              <a:prstGeom prst="ellips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nvGrpSpPr>
          <p:cNvPr id="31" name="组合 30">
            <a:extLst>
              <a:ext uri="{FF2B5EF4-FFF2-40B4-BE49-F238E27FC236}">
                <a16:creationId xmlns:a16="http://schemas.microsoft.com/office/drawing/2014/main" id="{31E46358-23F9-4D03-B3E0-898259D88155}"/>
              </a:ext>
            </a:extLst>
          </p:cNvPr>
          <p:cNvGrpSpPr/>
          <p:nvPr/>
        </p:nvGrpSpPr>
        <p:grpSpPr>
          <a:xfrm>
            <a:off x="8963194" y="2448875"/>
            <a:ext cx="90480" cy="132783"/>
            <a:chOff x="7358063" y="1126331"/>
            <a:chExt cx="66675" cy="131822"/>
          </a:xfrm>
        </p:grpSpPr>
        <p:cxnSp>
          <p:nvCxnSpPr>
            <p:cNvPr id="33" name="直接连接符 32">
              <a:extLst>
                <a:ext uri="{FF2B5EF4-FFF2-40B4-BE49-F238E27FC236}">
                  <a16:creationId xmlns:a16="http://schemas.microsoft.com/office/drawing/2014/main" id="{EE2C6747-7DC1-406C-A78B-6494D85E7279}"/>
                </a:ext>
              </a:extLst>
            </p:cNvPr>
            <p:cNvCxnSpPr>
              <a:cxnSpLocks/>
            </p:cNvCxnSpPr>
            <p:nvPr/>
          </p:nvCxnSpPr>
          <p:spPr>
            <a:xfrm flipH="1">
              <a:off x="7358063" y="1126331"/>
              <a:ext cx="66675" cy="66675"/>
            </a:xfrm>
            <a:prstGeom prst="line">
              <a:avLst/>
            </a:prstGeom>
            <a:noFill/>
            <a:ln w="12700">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a:extLst>
                <a:ext uri="{FF2B5EF4-FFF2-40B4-BE49-F238E27FC236}">
                  <a16:creationId xmlns:a16="http://schemas.microsoft.com/office/drawing/2014/main" id="{E4597F40-5B3F-42B3-BFD0-B7407B03074A}"/>
                </a:ext>
              </a:extLst>
            </p:cNvPr>
            <p:cNvCxnSpPr>
              <a:cxnSpLocks/>
            </p:cNvCxnSpPr>
            <p:nvPr/>
          </p:nvCxnSpPr>
          <p:spPr>
            <a:xfrm rot="5400000" flipH="1">
              <a:off x="7358063" y="1191478"/>
              <a:ext cx="66675" cy="66675"/>
            </a:xfrm>
            <a:prstGeom prst="line">
              <a:avLst/>
            </a:prstGeom>
            <a:noFill/>
            <a:ln w="12700">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2" name="文本框 31">
            <a:extLst>
              <a:ext uri="{FF2B5EF4-FFF2-40B4-BE49-F238E27FC236}">
                <a16:creationId xmlns:a16="http://schemas.microsoft.com/office/drawing/2014/main" id="{F1AB8AF0-4F4B-4960-9C4A-774B58C0316B}"/>
              </a:ext>
            </a:extLst>
          </p:cNvPr>
          <p:cNvSpPr txBox="1"/>
          <p:nvPr/>
        </p:nvSpPr>
        <p:spPr>
          <a:xfrm>
            <a:off x="9426428" y="2376767"/>
            <a:ext cx="1100114" cy="276999"/>
          </a:xfrm>
          <a:prstGeom prst="rect">
            <a:avLst/>
          </a:prstGeom>
          <a:noFill/>
        </p:spPr>
        <p:txBody>
          <a:bodyPr wrap="square" rtlCol="0">
            <a:spAutoFit/>
          </a:bodyPr>
          <a:lstStyle/>
          <a:p>
            <a:pPr algn="ctr"/>
            <a:r>
              <a:rPr lang="fr-FR" altLang="zh-CN" sz="1200">
                <a:gradFill>
                  <a:gsLst>
                    <a:gs pos="40000">
                      <a:srgbClr val="58E2AD"/>
                    </a:gs>
                    <a:gs pos="60000">
                      <a:srgbClr val="70DDE8"/>
                    </a:gs>
                  </a:gsLst>
                  <a:lin ang="2700000" scaled="1"/>
                </a:gradFill>
                <a:latin typeface="Arial" panose="020B0604020202020204" pitchFamily="34" charset="0"/>
                <a:cs typeface="Arial" panose="020B0604020202020204" pitchFamily="34" charset="0"/>
              </a:rPr>
              <a:t>TEXT HERE</a:t>
            </a:r>
          </a:p>
        </p:txBody>
      </p:sp>
      <p:grpSp>
        <p:nvGrpSpPr>
          <p:cNvPr id="41" name="Group 14">
            <a:extLst>
              <a:ext uri="{FF2B5EF4-FFF2-40B4-BE49-F238E27FC236}">
                <a16:creationId xmlns:a16="http://schemas.microsoft.com/office/drawing/2014/main" id="{38D28166-CBD5-4B34-AAFE-E63B276A6097}"/>
              </a:ext>
            </a:extLst>
          </p:cNvPr>
          <p:cNvGrpSpPr>
            <a:grpSpLocks noChangeAspect="1"/>
          </p:cNvGrpSpPr>
          <p:nvPr/>
        </p:nvGrpSpPr>
        <p:grpSpPr bwMode="auto">
          <a:xfrm>
            <a:off x="9056335" y="6127761"/>
            <a:ext cx="167392" cy="166398"/>
            <a:chOff x="-4" y="-6"/>
            <a:chExt cx="1676" cy="1666"/>
          </a:xfrm>
          <a:gradFill>
            <a:gsLst>
              <a:gs pos="40000">
                <a:srgbClr val="58E2AD"/>
              </a:gs>
              <a:gs pos="60000">
                <a:srgbClr val="70DDE8"/>
              </a:gs>
            </a:gsLst>
            <a:lin ang="2700000" scaled="1"/>
          </a:gradFill>
        </p:grpSpPr>
        <p:sp>
          <p:nvSpPr>
            <p:cNvPr id="44" name="Freeform 15">
              <a:extLst>
                <a:ext uri="{FF2B5EF4-FFF2-40B4-BE49-F238E27FC236}">
                  <a16:creationId xmlns:a16="http://schemas.microsoft.com/office/drawing/2014/main" id="{460A7E19-FA89-407C-A6F8-D0F5CA56A33B}"/>
                </a:ext>
              </a:extLst>
            </p:cNvPr>
            <p:cNvSpPr>
              <a:spLocks/>
            </p:cNvSpPr>
            <p:nvPr/>
          </p:nvSpPr>
          <p:spPr bwMode="auto">
            <a:xfrm>
              <a:off x="-4" y="-6"/>
              <a:ext cx="1676" cy="750"/>
            </a:xfrm>
            <a:custGeom>
              <a:avLst/>
              <a:gdLst>
                <a:gd name="T0" fmla="*/ 361 w 704"/>
                <a:gd name="T1" fmla="*/ 42 h 315"/>
                <a:gd name="T2" fmla="*/ 343 w 704"/>
                <a:gd name="T3" fmla="*/ 42 h 315"/>
                <a:gd name="T4" fmla="*/ 667 w 704"/>
                <a:gd name="T5" fmla="*/ 302 h 315"/>
                <a:gd name="T6" fmla="*/ 697 w 704"/>
                <a:gd name="T7" fmla="*/ 299 h 315"/>
                <a:gd name="T8" fmla="*/ 694 w 704"/>
                <a:gd name="T9" fmla="*/ 269 h 315"/>
                <a:gd name="T10" fmla="*/ 370 w 704"/>
                <a:gd name="T11" fmla="*/ 8 h 315"/>
                <a:gd name="T12" fmla="*/ 334 w 704"/>
                <a:gd name="T13" fmla="*/ 9 h 315"/>
                <a:gd name="T14" fmla="*/ 10 w 704"/>
                <a:gd name="T15" fmla="*/ 274 h 315"/>
                <a:gd name="T16" fmla="*/ 7 w 704"/>
                <a:gd name="T17" fmla="*/ 304 h 315"/>
                <a:gd name="T18" fmla="*/ 37 w 704"/>
                <a:gd name="T19" fmla="*/ 307 h 315"/>
                <a:gd name="T20" fmla="*/ 37 w 704"/>
                <a:gd name="T21" fmla="*/ 307 h 315"/>
                <a:gd name="T22" fmla="*/ 361 w 704"/>
                <a:gd name="T23" fmla="*/ 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4" h="315">
                  <a:moveTo>
                    <a:pt x="361" y="42"/>
                  </a:moveTo>
                  <a:cubicBezTo>
                    <a:pt x="356" y="46"/>
                    <a:pt x="348" y="46"/>
                    <a:pt x="343" y="42"/>
                  </a:cubicBezTo>
                  <a:cubicBezTo>
                    <a:pt x="667" y="302"/>
                    <a:pt x="667" y="302"/>
                    <a:pt x="667" y="302"/>
                  </a:cubicBezTo>
                  <a:cubicBezTo>
                    <a:pt x="676" y="310"/>
                    <a:pt x="690" y="308"/>
                    <a:pt x="697" y="299"/>
                  </a:cubicBezTo>
                  <a:cubicBezTo>
                    <a:pt x="704" y="290"/>
                    <a:pt x="703" y="276"/>
                    <a:pt x="694" y="269"/>
                  </a:cubicBezTo>
                  <a:cubicBezTo>
                    <a:pt x="370" y="8"/>
                    <a:pt x="370" y="8"/>
                    <a:pt x="370" y="8"/>
                  </a:cubicBezTo>
                  <a:cubicBezTo>
                    <a:pt x="359" y="0"/>
                    <a:pt x="344" y="0"/>
                    <a:pt x="334" y="9"/>
                  </a:cubicBezTo>
                  <a:cubicBezTo>
                    <a:pt x="10" y="274"/>
                    <a:pt x="10" y="274"/>
                    <a:pt x="10" y="274"/>
                  </a:cubicBezTo>
                  <a:cubicBezTo>
                    <a:pt x="1" y="282"/>
                    <a:pt x="0" y="295"/>
                    <a:pt x="7" y="304"/>
                  </a:cubicBezTo>
                  <a:cubicBezTo>
                    <a:pt x="15" y="314"/>
                    <a:pt x="28" y="315"/>
                    <a:pt x="37" y="307"/>
                  </a:cubicBezTo>
                  <a:cubicBezTo>
                    <a:pt x="37" y="307"/>
                    <a:pt x="37" y="307"/>
                    <a:pt x="37" y="307"/>
                  </a:cubicBezTo>
                  <a:lnTo>
                    <a:pt x="36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6">
              <a:extLst>
                <a:ext uri="{FF2B5EF4-FFF2-40B4-BE49-F238E27FC236}">
                  <a16:creationId xmlns:a16="http://schemas.microsoft.com/office/drawing/2014/main" id="{BF105FBE-A787-45D3-A71B-540AA958C49A}"/>
                </a:ext>
              </a:extLst>
            </p:cNvPr>
            <p:cNvSpPr>
              <a:spLocks/>
            </p:cNvSpPr>
            <p:nvPr/>
          </p:nvSpPr>
          <p:spPr bwMode="auto">
            <a:xfrm>
              <a:off x="-4" y="277"/>
              <a:ext cx="1676" cy="1383"/>
            </a:xfrm>
            <a:custGeom>
              <a:avLst/>
              <a:gdLst>
                <a:gd name="T0" fmla="*/ 694 w 704"/>
                <a:gd name="T1" fmla="*/ 268 h 581"/>
                <a:gd name="T2" fmla="*/ 370 w 704"/>
                <a:gd name="T3" fmla="*/ 8 h 581"/>
                <a:gd name="T4" fmla="*/ 334 w 704"/>
                <a:gd name="T5" fmla="*/ 8 h 581"/>
                <a:gd name="T6" fmla="*/ 10 w 704"/>
                <a:gd name="T7" fmla="*/ 274 h 581"/>
                <a:gd name="T8" fmla="*/ 7 w 704"/>
                <a:gd name="T9" fmla="*/ 304 h 581"/>
                <a:gd name="T10" fmla="*/ 7 w 704"/>
                <a:gd name="T11" fmla="*/ 304 h 581"/>
                <a:gd name="T12" fmla="*/ 37 w 704"/>
                <a:gd name="T13" fmla="*/ 307 h 581"/>
                <a:gd name="T14" fmla="*/ 37 w 704"/>
                <a:gd name="T15" fmla="*/ 307 h 581"/>
                <a:gd name="T16" fmla="*/ 83 w 704"/>
                <a:gd name="T17" fmla="*/ 269 h 581"/>
                <a:gd name="T18" fmla="*/ 83 w 704"/>
                <a:gd name="T19" fmla="*/ 516 h 581"/>
                <a:gd name="T20" fmla="*/ 148 w 704"/>
                <a:gd name="T21" fmla="*/ 581 h 581"/>
                <a:gd name="T22" fmla="*/ 304 w 704"/>
                <a:gd name="T23" fmla="*/ 581 h 581"/>
                <a:gd name="T24" fmla="*/ 304 w 704"/>
                <a:gd name="T25" fmla="*/ 412 h 581"/>
                <a:gd name="T26" fmla="*/ 314 w 704"/>
                <a:gd name="T27" fmla="*/ 401 h 581"/>
                <a:gd name="T28" fmla="*/ 390 w 704"/>
                <a:gd name="T29" fmla="*/ 401 h 581"/>
                <a:gd name="T30" fmla="*/ 400 w 704"/>
                <a:gd name="T31" fmla="*/ 412 h 581"/>
                <a:gd name="T32" fmla="*/ 400 w 704"/>
                <a:gd name="T33" fmla="*/ 581 h 581"/>
                <a:gd name="T34" fmla="*/ 556 w 704"/>
                <a:gd name="T35" fmla="*/ 581 h 581"/>
                <a:gd name="T36" fmla="*/ 621 w 704"/>
                <a:gd name="T37" fmla="*/ 516 h 581"/>
                <a:gd name="T38" fmla="*/ 621 w 704"/>
                <a:gd name="T39" fmla="*/ 265 h 581"/>
                <a:gd name="T40" fmla="*/ 667 w 704"/>
                <a:gd name="T41" fmla="*/ 302 h 581"/>
                <a:gd name="T42" fmla="*/ 697 w 704"/>
                <a:gd name="T43" fmla="*/ 298 h 581"/>
                <a:gd name="T44" fmla="*/ 697 w 704"/>
                <a:gd name="T45" fmla="*/ 298 h 581"/>
                <a:gd name="T46" fmla="*/ 694 w 704"/>
                <a:gd name="T47" fmla="*/ 26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581">
                  <a:moveTo>
                    <a:pt x="694" y="268"/>
                  </a:moveTo>
                  <a:cubicBezTo>
                    <a:pt x="370" y="8"/>
                    <a:pt x="370" y="8"/>
                    <a:pt x="370" y="8"/>
                  </a:cubicBezTo>
                  <a:cubicBezTo>
                    <a:pt x="359" y="0"/>
                    <a:pt x="344" y="0"/>
                    <a:pt x="334" y="8"/>
                  </a:cubicBezTo>
                  <a:cubicBezTo>
                    <a:pt x="10" y="274"/>
                    <a:pt x="10" y="274"/>
                    <a:pt x="10" y="274"/>
                  </a:cubicBezTo>
                  <a:cubicBezTo>
                    <a:pt x="1" y="281"/>
                    <a:pt x="0" y="295"/>
                    <a:pt x="7" y="304"/>
                  </a:cubicBezTo>
                  <a:cubicBezTo>
                    <a:pt x="7" y="304"/>
                    <a:pt x="7" y="304"/>
                    <a:pt x="7" y="304"/>
                  </a:cubicBezTo>
                  <a:cubicBezTo>
                    <a:pt x="15" y="313"/>
                    <a:pt x="28" y="314"/>
                    <a:pt x="37" y="307"/>
                  </a:cubicBezTo>
                  <a:cubicBezTo>
                    <a:pt x="37" y="307"/>
                    <a:pt x="37" y="307"/>
                    <a:pt x="37" y="307"/>
                  </a:cubicBezTo>
                  <a:cubicBezTo>
                    <a:pt x="83" y="269"/>
                    <a:pt x="83" y="269"/>
                    <a:pt x="83" y="269"/>
                  </a:cubicBezTo>
                  <a:cubicBezTo>
                    <a:pt x="83" y="516"/>
                    <a:pt x="83" y="516"/>
                    <a:pt x="83" y="516"/>
                  </a:cubicBezTo>
                  <a:cubicBezTo>
                    <a:pt x="83" y="552"/>
                    <a:pt x="112" y="581"/>
                    <a:pt x="148" y="581"/>
                  </a:cubicBezTo>
                  <a:cubicBezTo>
                    <a:pt x="304" y="581"/>
                    <a:pt x="304" y="581"/>
                    <a:pt x="304" y="581"/>
                  </a:cubicBezTo>
                  <a:cubicBezTo>
                    <a:pt x="304" y="412"/>
                    <a:pt x="304" y="412"/>
                    <a:pt x="304" y="412"/>
                  </a:cubicBezTo>
                  <a:cubicBezTo>
                    <a:pt x="304" y="406"/>
                    <a:pt x="308" y="401"/>
                    <a:pt x="314" y="401"/>
                  </a:cubicBezTo>
                  <a:cubicBezTo>
                    <a:pt x="390" y="401"/>
                    <a:pt x="390" y="401"/>
                    <a:pt x="390" y="401"/>
                  </a:cubicBezTo>
                  <a:cubicBezTo>
                    <a:pt x="396" y="401"/>
                    <a:pt x="400" y="406"/>
                    <a:pt x="400" y="412"/>
                  </a:cubicBezTo>
                  <a:cubicBezTo>
                    <a:pt x="400" y="581"/>
                    <a:pt x="400" y="581"/>
                    <a:pt x="400" y="581"/>
                  </a:cubicBezTo>
                  <a:cubicBezTo>
                    <a:pt x="556" y="581"/>
                    <a:pt x="556" y="581"/>
                    <a:pt x="556" y="581"/>
                  </a:cubicBezTo>
                  <a:cubicBezTo>
                    <a:pt x="592" y="581"/>
                    <a:pt x="621" y="552"/>
                    <a:pt x="621" y="516"/>
                  </a:cubicBezTo>
                  <a:cubicBezTo>
                    <a:pt x="621" y="265"/>
                    <a:pt x="621" y="265"/>
                    <a:pt x="621" y="265"/>
                  </a:cubicBezTo>
                  <a:cubicBezTo>
                    <a:pt x="667" y="302"/>
                    <a:pt x="667" y="302"/>
                    <a:pt x="667" y="302"/>
                  </a:cubicBezTo>
                  <a:cubicBezTo>
                    <a:pt x="676" y="309"/>
                    <a:pt x="690" y="308"/>
                    <a:pt x="697" y="298"/>
                  </a:cubicBezTo>
                  <a:cubicBezTo>
                    <a:pt x="697" y="298"/>
                    <a:pt x="697" y="298"/>
                    <a:pt x="697" y="298"/>
                  </a:cubicBezTo>
                  <a:cubicBezTo>
                    <a:pt x="704" y="289"/>
                    <a:pt x="703" y="275"/>
                    <a:pt x="694"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2" name="Freeform 25">
            <a:extLst>
              <a:ext uri="{FF2B5EF4-FFF2-40B4-BE49-F238E27FC236}">
                <a16:creationId xmlns:a16="http://schemas.microsoft.com/office/drawing/2014/main" id="{20E98B9E-30C0-477F-9B9A-6956C219E0FC}"/>
              </a:ext>
            </a:extLst>
          </p:cNvPr>
          <p:cNvSpPr>
            <a:spLocks noChangeAspect="1" noEditPoints="1"/>
          </p:cNvSpPr>
          <p:nvPr/>
        </p:nvSpPr>
        <p:spPr bwMode="auto">
          <a:xfrm>
            <a:off x="9909135" y="6128096"/>
            <a:ext cx="165810" cy="165729"/>
          </a:xfrm>
          <a:custGeom>
            <a:avLst/>
            <a:gdLst>
              <a:gd name="T0" fmla="*/ 438 w 800"/>
              <a:gd name="T1" fmla="*/ 64 h 800"/>
              <a:gd name="T2" fmla="*/ 438 w 800"/>
              <a:gd name="T3" fmla="*/ 298 h 800"/>
              <a:gd name="T4" fmla="*/ 502 w 800"/>
              <a:gd name="T5" fmla="*/ 362 h 800"/>
              <a:gd name="T6" fmla="*/ 736 w 800"/>
              <a:gd name="T7" fmla="*/ 362 h 800"/>
              <a:gd name="T8" fmla="*/ 800 w 800"/>
              <a:gd name="T9" fmla="*/ 298 h 800"/>
              <a:gd name="T10" fmla="*/ 736 w 800"/>
              <a:gd name="T11" fmla="*/ 0 h 800"/>
              <a:gd name="T12" fmla="*/ 502 w 800"/>
              <a:gd name="T13" fmla="*/ 0 h 800"/>
              <a:gd name="T14" fmla="*/ 64 w 800"/>
              <a:gd name="T15" fmla="*/ 437 h 800"/>
              <a:gd name="T16" fmla="*/ 0 w 800"/>
              <a:gd name="T17" fmla="*/ 502 h 800"/>
              <a:gd name="T18" fmla="*/ 64 w 800"/>
              <a:gd name="T19" fmla="*/ 800 h 800"/>
              <a:gd name="T20" fmla="*/ 298 w 800"/>
              <a:gd name="T21" fmla="*/ 800 h 800"/>
              <a:gd name="T22" fmla="*/ 362 w 800"/>
              <a:gd name="T23" fmla="*/ 736 h 800"/>
              <a:gd name="T24" fmla="*/ 362 w 800"/>
              <a:gd name="T25" fmla="*/ 502 h 800"/>
              <a:gd name="T26" fmla="*/ 298 w 800"/>
              <a:gd name="T27" fmla="*/ 438 h 800"/>
              <a:gd name="T28" fmla="*/ 64 w 800"/>
              <a:gd name="T29" fmla="*/ 437 h 800"/>
              <a:gd name="T30" fmla="*/ 502 w 800"/>
              <a:gd name="T31" fmla="*/ 437 h 800"/>
              <a:gd name="T32" fmla="*/ 438 w 800"/>
              <a:gd name="T33" fmla="*/ 502 h 800"/>
              <a:gd name="T34" fmla="*/ 502 w 800"/>
              <a:gd name="T35" fmla="*/ 800 h 800"/>
              <a:gd name="T36" fmla="*/ 736 w 800"/>
              <a:gd name="T37" fmla="*/ 800 h 800"/>
              <a:gd name="T38" fmla="*/ 800 w 800"/>
              <a:gd name="T39" fmla="*/ 736 h 800"/>
              <a:gd name="T40" fmla="*/ 800 w 800"/>
              <a:gd name="T41" fmla="*/ 502 h 800"/>
              <a:gd name="T42" fmla="*/ 736 w 800"/>
              <a:gd name="T43" fmla="*/ 438 h 800"/>
              <a:gd name="T44" fmla="*/ 502 w 800"/>
              <a:gd name="T45" fmla="*/ 437 h 800"/>
              <a:gd name="T46" fmla="*/ 298 w 800"/>
              <a:gd name="T47" fmla="*/ 437 h 800"/>
              <a:gd name="T48" fmla="*/ 64 w 800"/>
              <a:gd name="T49" fmla="*/ 0 h 800"/>
              <a:gd name="T50" fmla="*/ 0 w 800"/>
              <a:gd name="T51" fmla="*/ 64 h 800"/>
              <a:gd name="T52" fmla="*/ 64 w 800"/>
              <a:gd name="T53" fmla="*/ 362 h 800"/>
              <a:gd name="T54" fmla="*/ 298 w 800"/>
              <a:gd name="T55" fmla="*/ 362 h 800"/>
              <a:gd name="T56" fmla="*/ 362 w 800"/>
              <a:gd name="T57" fmla="*/ 298 h 800"/>
              <a:gd name="T58" fmla="*/ 362 w 800"/>
              <a:gd name="T59" fmla="*/ 64 h 800"/>
              <a:gd name="T60" fmla="*/ 298 w 800"/>
              <a:gd name="T61" fmla="*/ 0 h 800"/>
              <a:gd name="T62" fmla="*/ 64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02" y="0"/>
                </a:moveTo>
                <a:cubicBezTo>
                  <a:pt x="466" y="0"/>
                  <a:pt x="438" y="29"/>
                  <a:pt x="438" y="64"/>
                </a:cubicBezTo>
                <a:cubicBezTo>
                  <a:pt x="438" y="64"/>
                  <a:pt x="438" y="64"/>
                  <a:pt x="438" y="64"/>
                </a:cubicBezTo>
                <a:cubicBezTo>
                  <a:pt x="438" y="298"/>
                  <a:pt x="438" y="298"/>
                  <a:pt x="438" y="298"/>
                </a:cubicBezTo>
                <a:cubicBezTo>
                  <a:pt x="437" y="334"/>
                  <a:pt x="466" y="362"/>
                  <a:pt x="502" y="362"/>
                </a:cubicBezTo>
                <a:cubicBezTo>
                  <a:pt x="502" y="362"/>
                  <a:pt x="502" y="362"/>
                  <a:pt x="502" y="362"/>
                </a:cubicBezTo>
                <a:cubicBezTo>
                  <a:pt x="736" y="362"/>
                  <a:pt x="736" y="362"/>
                  <a:pt x="736" y="362"/>
                </a:cubicBezTo>
                <a:cubicBezTo>
                  <a:pt x="736" y="362"/>
                  <a:pt x="736" y="362"/>
                  <a:pt x="736" y="362"/>
                </a:cubicBezTo>
                <a:cubicBezTo>
                  <a:pt x="771" y="362"/>
                  <a:pt x="800" y="334"/>
                  <a:pt x="800" y="298"/>
                </a:cubicBezTo>
                <a:cubicBezTo>
                  <a:pt x="800" y="298"/>
                  <a:pt x="800" y="298"/>
                  <a:pt x="800" y="298"/>
                </a:cubicBezTo>
                <a:cubicBezTo>
                  <a:pt x="800" y="64"/>
                  <a:pt x="800" y="64"/>
                  <a:pt x="800" y="64"/>
                </a:cubicBezTo>
                <a:cubicBezTo>
                  <a:pt x="800" y="29"/>
                  <a:pt x="771" y="0"/>
                  <a:pt x="736" y="0"/>
                </a:cubicBezTo>
                <a:cubicBezTo>
                  <a:pt x="736" y="0"/>
                  <a:pt x="736" y="0"/>
                  <a:pt x="736" y="0"/>
                </a:cubicBezTo>
                <a:cubicBezTo>
                  <a:pt x="502" y="0"/>
                  <a:pt x="502" y="0"/>
                  <a:pt x="502" y="0"/>
                </a:cubicBezTo>
                <a:cubicBezTo>
                  <a:pt x="502" y="0"/>
                  <a:pt x="502" y="0"/>
                  <a:pt x="502" y="0"/>
                </a:cubicBezTo>
                <a:moveTo>
                  <a:pt x="64" y="437"/>
                </a:moveTo>
                <a:cubicBezTo>
                  <a:pt x="29" y="437"/>
                  <a:pt x="0" y="466"/>
                  <a:pt x="0" y="502"/>
                </a:cubicBezTo>
                <a:cubicBezTo>
                  <a:pt x="0" y="502"/>
                  <a:pt x="0" y="502"/>
                  <a:pt x="0" y="502"/>
                </a:cubicBezTo>
                <a:cubicBezTo>
                  <a:pt x="0" y="736"/>
                  <a:pt x="0" y="736"/>
                  <a:pt x="0" y="736"/>
                </a:cubicBezTo>
                <a:cubicBezTo>
                  <a:pt x="0" y="771"/>
                  <a:pt x="29" y="800"/>
                  <a:pt x="64" y="800"/>
                </a:cubicBezTo>
                <a:cubicBezTo>
                  <a:pt x="64" y="800"/>
                  <a:pt x="64" y="800"/>
                  <a:pt x="64" y="800"/>
                </a:cubicBezTo>
                <a:cubicBezTo>
                  <a:pt x="298" y="800"/>
                  <a:pt x="298" y="800"/>
                  <a:pt x="298" y="800"/>
                </a:cubicBezTo>
                <a:cubicBezTo>
                  <a:pt x="298" y="800"/>
                  <a:pt x="298" y="800"/>
                  <a:pt x="298" y="800"/>
                </a:cubicBezTo>
                <a:cubicBezTo>
                  <a:pt x="334" y="800"/>
                  <a:pt x="362" y="771"/>
                  <a:pt x="362" y="736"/>
                </a:cubicBezTo>
                <a:cubicBezTo>
                  <a:pt x="362" y="736"/>
                  <a:pt x="362" y="736"/>
                  <a:pt x="362" y="736"/>
                </a:cubicBezTo>
                <a:cubicBezTo>
                  <a:pt x="362" y="502"/>
                  <a:pt x="362" y="502"/>
                  <a:pt x="362" y="502"/>
                </a:cubicBezTo>
                <a:cubicBezTo>
                  <a:pt x="363" y="466"/>
                  <a:pt x="334" y="438"/>
                  <a:pt x="298" y="438"/>
                </a:cubicBezTo>
                <a:cubicBezTo>
                  <a:pt x="298" y="438"/>
                  <a:pt x="298" y="438"/>
                  <a:pt x="298" y="438"/>
                </a:cubicBezTo>
                <a:cubicBezTo>
                  <a:pt x="298" y="437"/>
                  <a:pt x="298" y="437"/>
                  <a:pt x="298" y="437"/>
                </a:cubicBezTo>
                <a:cubicBezTo>
                  <a:pt x="64" y="437"/>
                  <a:pt x="64" y="437"/>
                  <a:pt x="64" y="437"/>
                </a:cubicBezTo>
                <a:cubicBezTo>
                  <a:pt x="64" y="437"/>
                  <a:pt x="64" y="437"/>
                  <a:pt x="64" y="437"/>
                </a:cubicBezTo>
                <a:moveTo>
                  <a:pt x="502" y="437"/>
                </a:moveTo>
                <a:cubicBezTo>
                  <a:pt x="466" y="437"/>
                  <a:pt x="438" y="466"/>
                  <a:pt x="438" y="502"/>
                </a:cubicBezTo>
                <a:cubicBezTo>
                  <a:pt x="438" y="502"/>
                  <a:pt x="438" y="502"/>
                  <a:pt x="438" y="502"/>
                </a:cubicBezTo>
                <a:cubicBezTo>
                  <a:pt x="438" y="736"/>
                  <a:pt x="438" y="736"/>
                  <a:pt x="438" y="736"/>
                </a:cubicBezTo>
                <a:cubicBezTo>
                  <a:pt x="437" y="771"/>
                  <a:pt x="466" y="800"/>
                  <a:pt x="502" y="800"/>
                </a:cubicBezTo>
                <a:cubicBezTo>
                  <a:pt x="502" y="800"/>
                  <a:pt x="502" y="800"/>
                  <a:pt x="502" y="800"/>
                </a:cubicBezTo>
                <a:cubicBezTo>
                  <a:pt x="736" y="800"/>
                  <a:pt x="736" y="800"/>
                  <a:pt x="736" y="800"/>
                </a:cubicBezTo>
                <a:cubicBezTo>
                  <a:pt x="736" y="800"/>
                  <a:pt x="736" y="800"/>
                  <a:pt x="736" y="800"/>
                </a:cubicBezTo>
                <a:cubicBezTo>
                  <a:pt x="771" y="800"/>
                  <a:pt x="800" y="771"/>
                  <a:pt x="800" y="736"/>
                </a:cubicBezTo>
                <a:cubicBezTo>
                  <a:pt x="800" y="736"/>
                  <a:pt x="800" y="736"/>
                  <a:pt x="800" y="736"/>
                </a:cubicBezTo>
                <a:cubicBezTo>
                  <a:pt x="800" y="502"/>
                  <a:pt x="800" y="502"/>
                  <a:pt x="800" y="502"/>
                </a:cubicBezTo>
                <a:cubicBezTo>
                  <a:pt x="800" y="466"/>
                  <a:pt x="771" y="438"/>
                  <a:pt x="736" y="438"/>
                </a:cubicBezTo>
                <a:cubicBezTo>
                  <a:pt x="736" y="438"/>
                  <a:pt x="736" y="438"/>
                  <a:pt x="736" y="438"/>
                </a:cubicBezTo>
                <a:cubicBezTo>
                  <a:pt x="736" y="437"/>
                  <a:pt x="736" y="437"/>
                  <a:pt x="736" y="437"/>
                </a:cubicBezTo>
                <a:cubicBezTo>
                  <a:pt x="502" y="437"/>
                  <a:pt x="502" y="437"/>
                  <a:pt x="502" y="437"/>
                </a:cubicBezTo>
                <a:cubicBezTo>
                  <a:pt x="502" y="437"/>
                  <a:pt x="502" y="437"/>
                  <a:pt x="502" y="437"/>
                </a:cubicBezTo>
                <a:moveTo>
                  <a:pt x="298" y="437"/>
                </a:moveTo>
                <a:cubicBezTo>
                  <a:pt x="298" y="437"/>
                  <a:pt x="298" y="437"/>
                  <a:pt x="298" y="437"/>
                </a:cubicBezTo>
                <a:moveTo>
                  <a:pt x="64" y="0"/>
                </a:moveTo>
                <a:cubicBezTo>
                  <a:pt x="29" y="0"/>
                  <a:pt x="0" y="29"/>
                  <a:pt x="0" y="64"/>
                </a:cubicBezTo>
                <a:cubicBezTo>
                  <a:pt x="0" y="64"/>
                  <a:pt x="0" y="64"/>
                  <a:pt x="0" y="64"/>
                </a:cubicBezTo>
                <a:cubicBezTo>
                  <a:pt x="0" y="298"/>
                  <a:pt x="0" y="298"/>
                  <a:pt x="0" y="298"/>
                </a:cubicBezTo>
                <a:cubicBezTo>
                  <a:pt x="0" y="334"/>
                  <a:pt x="29" y="362"/>
                  <a:pt x="64" y="362"/>
                </a:cubicBezTo>
                <a:cubicBezTo>
                  <a:pt x="64" y="362"/>
                  <a:pt x="64" y="362"/>
                  <a:pt x="64" y="362"/>
                </a:cubicBezTo>
                <a:cubicBezTo>
                  <a:pt x="298" y="362"/>
                  <a:pt x="298" y="362"/>
                  <a:pt x="298" y="362"/>
                </a:cubicBezTo>
                <a:cubicBezTo>
                  <a:pt x="298" y="362"/>
                  <a:pt x="298" y="362"/>
                  <a:pt x="298" y="362"/>
                </a:cubicBezTo>
                <a:cubicBezTo>
                  <a:pt x="334" y="362"/>
                  <a:pt x="362" y="334"/>
                  <a:pt x="362" y="298"/>
                </a:cubicBezTo>
                <a:cubicBezTo>
                  <a:pt x="362" y="298"/>
                  <a:pt x="362" y="298"/>
                  <a:pt x="362" y="298"/>
                </a:cubicBezTo>
                <a:cubicBezTo>
                  <a:pt x="362" y="64"/>
                  <a:pt x="362" y="64"/>
                  <a:pt x="362" y="64"/>
                </a:cubicBezTo>
                <a:cubicBezTo>
                  <a:pt x="363" y="29"/>
                  <a:pt x="334" y="0"/>
                  <a:pt x="298" y="0"/>
                </a:cubicBezTo>
                <a:cubicBezTo>
                  <a:pt x="298" y="0"/>
                  <a:pt x="298" y="0"/>
                  <a:pt x="298" y="0"/>
                </a:cubicBezTo>
                <a:cubicBezTo>
                  <a:pt x="64" y="0"/>
                  <a:pt x="64" y="0"/>
                  <a:pt x="64" y="0"/>
                </a:cubicBezTo>
                <a:cubicBezTo>
                  <a:pt x="64" y="0"/>
                  <a:pt x="64" y="0"/>
                  <a:pt x="64" y="0"/>
                </a:cubicBezTo>
              </a:path>
            </a:pathLst>
          </a:custGeom>
          <a:gradFill>
            <a:gsLst>
              <a:gs pos="40000">
                <a:srgbClr val="58E2AD"/>
              </a:gs>
              <a:gs pos="60000">
                <a:srgbClr val="70DDE8"/>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9">
            <a:extLst>
              <a:ext uri="{FF2B5EF4-FFF2-40B4-BE49-F238E27FC236}">
                <a16:creationId xmlns:a16="http://schemas.microsoft.com/office/drawing/2014/main" id="{335A7008-9B07-45EA-B3EB-7944B2720836}"/>
              </a:ext>
            </a:extLst>
          </p:cNvPr>
          <p:cNvSpPr>
            <a:spLocks noChangeAspect="1" noEditPoints="1"/>
          </p:cNvSpPr>
          <p:nvPr/>
        </p:nvSpPr>
        <p:spPr bwMode="auto">
          <a:xfrm>
            <a:off x="10760352" y="6128051"/>
            <a:ext cx="136280" cy="165819"/>
          </a:xfrm>
          <a:custGeom>
            <a:avLst/>
            <a:gdLst>
              <a:gd name="T0" fmla="*/ 482 w 552"/>
              <a:gd name="T1" fmla="*/ 672 h 672"/>
              <a:gd name="T2" fmla="*/ 486 w 552"/>
              <a:gd name="T3" fmla="*/ 668 h 672"/>
              <a:gd name="T4" fmla="*/ 69 w 552"/>
              <a:gd name="T5" fmla="*/ 672 h 672"/>
              <a:gd name="T6" fmla="*/ 73 w 552"/>
              <a:gd name="T7" fmla="*/ 668 h 672"/>
              <a:gd name="T8" fmla="*/ 0 w 552"/>
              <a:gd name="T9" fmla="*/ 603 h 672"/>
              <a:gd name="T10" fmla="*/ 224 w 552"/>
              <a:gd name="T11" fmla="*/ 379 h 672"/>
              <a:gd name="T12" fmla="*/ 327 w 552"/>
              <a:gd name="T13" fmla="*/ 379 h 672"/>
              <a:gd name="T14" fmla="*/ 551 w 552"/>
              <a:gd name="T15" fmla="*/ 603 h 672"/>
              <a:gd name="T16" fmla="*/ 486 w 552"/>
              <a:gd name="T17" fmla="*/ 668 h 672"/>
              <a:gd name="T18" fmla="*/ 482 w 552"/>
              <a:gd name="T19" fmla="*/ 672 h 672"/>
              <a:gd name="T20" fmla="*/ 280 w 552"/>
              <a:gd name="T21" fmla="*/ 345 h 672"/>
              <a:gd name="T22" fmla="*/ 108 w 552"/>
              <a:gd name="T23" fmla="*/ 173 h 672"/>
              <a:gd name="T24" fmla="*/ 280 w 552"/>
              <a:gd name="T25" fmla="*/ 0 h 672"/>
              <a:gd name="T26" fmla="*/ 452 w 552"/>
              <a:gd name="T27" fmla="*/ 173 h 672"/>
              <a:gd name="T28" fmla="*/ 277 w 552"/>
              <a:gd name="T29" fmla="*/ 345 h 672"/>
              <a:gd name="T30" fmla="*/ 280 w 552"/>
              <a:gd name="T31" fmla="*/ 34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 h="672">
                <a:moveTo>
                  <a:pt x="482" y="672"/>
                </a:moveTo>
                <a:cubicBezTo>
                  <a:pt x="486" y="668"/>
                  <a:pt x="486" y="668"/>
                  <a:pt x="486" y="668"/>
                </a:cubicBezTo>
                <a:cubicBezTo>
                  <a:pt x="69" y="672"/>
                  <a:pt x="69" y="672"/>
                  <a:pt x="69" y="672"/>
                </a:cubicBezTo>
                <a:cubicBezTo>
                  <a:pt x="73" y="668"/>
                  <a:pt x="73" y="668"/>
                  <a:pt x="73" y="668"/>
                </a:cubicBezTo>
                <a:cubicBezTo>
                  <a:pt x="35" y="668"/>
                  <a:pt x="0" y="641"/>
                  <a:pt x="0" y="603"/>
                </a:cubicBezTo>
                <a:cubicBezTo>
                  <a:pt x="0" y="479"/>
                  <a:pt x="100" y="379"/>
                  <a:pt x="224" y="379"/>
                </a:cubicBezTo>
                <a:cubicBezTo>
                  <a:pt x="327" y="379"/>
                  <a:pt x="327" y="379"/>
                  <a:pt x="327" y="379"/>
                </a:cubicBezTo>
                <a:cubicBezTo>
                  <a:pt x="451" y="379"/>
                  <a:pt x="551" y="479"/>
                  <a:pt x="551" y="603"/>
                </a:cubicBezTo>
                <a:cubicBezTo>
                  <a:pt x="552" y="641"/>
                  <a:pt x="525" y="668"/>
                  <a:pt x="486" y="668"/>
                </a:cubicBezTo>
                <a:cubicBezTo>
                  <a:pt x="482" y="672"/>
                  <a:pt x="482" y="672"/>
                  <a:pt x="482" y="672"/>
                </a:cubicBezTo>
                <a:close/>
                <a:moveTo>
                  <a:pt x="280" y="345"/>
                </a:moveTo>
                <a:cubicBezTo>
                  <a:pt x="185" y="345"/>
                  <a:pt x="108" y="268"/>
                  <a:pt x="108" y="173"/>
                </a:cubicBezTo>
                <a:cubicBezTo>
                  <a:pt x="108" y="78"/>
                  <a:pt x="185" y="0"/>
                  <a:pt x="280" y="0"/>
                </a:cubicBezTo>
                <a:cubicBezTo>
                  <a:pt x="375" y="0"/>
                  <a:pt x="452" y="78"/>
                  <a:pt x="452" y="173"/>
                </a:cubicBezTo>
                <a:cubicBezTo>
                  <a:pt x="452" y="268"/>
                  <a:pt x="372" y="345"/>
                  <a:pt x="277" y="345"/>
                </a:cubicBezTo>
                <a:cubicBezTo>
                  <a:pt x="280" y="345"/>
                  <a:pt x="280" y="345"/>
                  <a:pt x="280" y="345"/>
                </a:cubicBezTo>
                <a:close/>
              </a:path>
            </a:pathLst>
          </a:custGeom>
          <a:gradFill>
            <a:gsLst>
              <a:gs pos="40000">
                <a:srgbClr val="58E2AD"/>
              </a:gs>
              <a:gs pos="60000">
                <a:srgbClr val="70DDE8"/>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合 45">
            <a:extLst>
              <a:ext uri="{FF2B5EF4-FFF2-40B4-BE49-F238E27FC236}">
                <a16:creationId xmlns:a16="http://schemas.microsoft.com/office/drawing/2014/main" id="{EDC3B566-4B78-4ECF-9CDB-576A989145CE}"/>
              </a:ext>
            </a:extLst>
          </p:cNvPr>
          <p:cNvGrpSpPr/>
          <p:nvPr/>
        </p:nvGrpSpPr>
        <p:grpSpPr>
          <a:xfrm>
            <a:off x="8963194" y="2919886"/>
            <a:ext cx="132922" cy="78095"/>
            <a:chOff x="7028138" y="1421606"/>
            <a:chExt cx="171158" cy="59531"/>
          </a:xfrm>
        </p:grpSpPr>
        <p:cxnSp>
          <p:nvCxnSpPr>
            <p:cNvPr id="47" name="直接连接符 46">
              <a:extLst>
                <a:ext uri="{FF2B5EF4-FFF2-40B4-BE49-F238E27FC236}">
                  <a16:creationId xmlns:a16="http://schemas.microsoft.com/office/drawing/2014/main" id="{FB998990-0EC4-4674-A0C6-1EA8A82B8AFE}"/>
                </a:ext>
              </a:extLst>
            </p:cNvPr>
            <p:cNvCxnSpPr>
              <a:cxnSpLocks/>
            </p:cNvCxnSpPr>
            <p:nvPr/>
          </p:nvCxnSpPr>
          <p:spPr>
            <a:xfrm>
              <a:off x="7028138" y="1421606"/>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AE72CC91-00A1-4434-90F5-7D3F7A402BA9}"/>
                </a:ext>
              </a:extLst>
            </p:cNvPr>
            <p:cNvCxnSpPr>
              <a:cxnSpLocks/>
            </p:cNvCxnSpPr>
            <p:nvPr/>
          </p:nvCxnSpPr>
          <p:spPr>
            <a:xfrm>
              <a:off x="7028138" y="1451371"/>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a:extLst>
                <a:ext uri="{FF2B5EF4-FFF2-40B4-BE49-F238E27FC236}">
                  <a16:creationId xmlns:a16="http://schemas.microsoft.com/office/drawing/2014/main" id="{7C8C6EC4-5213-4438-B324-9D2EAAE76BB0}"/>
                </a:ext>
              </a:extLst>
            </p:cNvPr>
            <p:cNvCxnSpPr>
              <a:cxnSpLocks/>
            </p:cNvCxnSpPr>
            <p:nvPr/>
          </p:nvCxnSpPr>
          <p:spPr>
            <a:xfrm>
              <a:off x="7028138" y="1481137"/>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
        <p:nvSpPr>
          <p:cNvPr id="50" name="文本框 49">
            <a:extLst>
              <a:ext uri="{FF2B5EF4-FFF2-40B4-BE49-F238E27FC236}">
                <a16:creationId xmlns:a16="http://schemas.microsoft.com/office/drawing/2014/main" id="{3FAFA1FB-0E08-459F-BFF3-A0AC471A51E7}"/>
              </a:ext>
            </a:extLst>
          </p:cNvPr>
          <p:cNvSpPr txBox="1"/>
          <p:nvPr/>
        </p:nvSpPr>
        <p:spPr>
          <a:xfrm>
            <a:off x="9246721" y="2820434"/>
            <a:ext cx="1459528" cy="276999"/>
          </a:xfrm>
          <a:prstGeom prst="rect">
            <a:avLst/>
          </a:prstGeom>
          <a:noFill/>
        </p:spPr>
        <p:txBody>
          <a:bodyPr wrap="square" rtlCol="0">
            <a:spAutoFit/>
          </a:bodyPr>
          <a:lstStyle/>
          <a:p>
            <a:pPr algn="ctr"/>
            <a:r>
              <a:rPr lang="fr-FR" altLang="zh-CN" sz="1200">
                <a:solidFill>
                  <a:schemeClr val="bg1"/>
                </a:solidFill>
                <a:latin typeface="Arial" panose="020B0604020202020204" pitchFamily="34" charset="0"/>
                <a:cs typeface="Arial" panose="020B0604020202020204" pitchFamily="34" charset="0"/>
              </a:rPr>
              <a:t>Office Automation</a:t>
            </a:r>
          </a:p>
        </p:txBody>
      </p:sp>
      <p:grpSp>
        <p:nvGrpSpPr>
          <p:cNvPr id="51" name="组合 50">
            <a:extLst>
              <a:ext uri="{FF2B5EF4-FFF2-40B4-BE49-F238E27FC236}">
                <a16:creationId xmlns:a16="http://schemas.microsoft.com/office/drawing/2014/main" id="{52E4C2B7-E265-48FC-902A-B324EAAA86EB}"/>
              </a:ext>
            </a:extLst>
          </p:cNvPr>
          <p:cNvGrpSpPr/>
          <p:nvPr/>
        </p:nvGrpSpPr>
        <p:grpSpPr>
          <a:xfrm>
            <a:off x="10856851" y="2919886"/>
            <a:ext cx="132922" cy="78095"/>
            <a:chOff x="7028138" y="1421606"/>
            <a:chExt cx="171158" cy="59531"/>
          </a:xfrm>
        </p:grpSpPr>
        <p:cxnSp>
          <p:nvCxnSpPr>
            <p:cNvPr id="52" name="直接连接符 51">
              <a:extLst>
                <a:ext uri="{FF2B5EF4-FFF2-40B4-BE49-F238E27FC236}">
                  <a16:creationId xmlns:a16="http://schemas.microsoft.com/office/drawing/2014/main" id="{C73D9941-5441-42D6-8481-32672C6A7156}"/>
                </a:ext>
              </a:extLst>
            </p:cNvPr>
            <p:cNvCxnSpPr>
              <a:cxnSpLocks/>
            </p:cNvCxnSpPr>
            <p:nvPr/>
          </p:nvCxnSpPr>
          <p:spPr>
            <a:xfrm>
              <a:off x="7028138" y="1421606"/>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51CC77C2-E414-4609-8190-FEC2F6768572}"/>
                </a:ext>
              </a:extLst>
            </p:cNvPr>
            <p:cNvCxnSpPr>
              <a:cxnSpLocks/>
            </p:cNvCxnSpPr>
            <p:nvPr/>
          </p:nvCxnSpPr>
          <p:spPr>
            <a:xfrm>
              <a:off x="7028138" y="1451371"/>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a:extLst>
                <a:ext uri="{FF2B5EF4-FFF2-40B4-BE49-F238E27FC236}">
                  <a16:creationId xmlns:a16="http://schemas.microsoft.com/office/drawing/2014/main" id="{5F403295-C822-476C-88F2-D30A75D516AB}"/>
                </a:ext>
              </a:extLst>
            </p:cNvPr>
            <p:cNvCxnSpPr>
              <a:cxnSpLocks/>
            </p:cNvCxnSpPr>
            <p:nvPr/>
          </p:nvCxnSpPr>
          <p:spPr>
            <a:xfrm>
              <a:off x="7028138" y="1481137"/>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5" name="组合 54">
            <a:extLst>
              <a:ext uri="{FF2B5EF4-FFF2-40B4-BE49-F238E27FC236}">
                <a16:creationId xmlns:a16="http://schemas.microsoft.com/office/drawing/2014/main" id="{D457460D-5821-4A9F-84DA-04EC5D0F1A49}"/>
              </a:ext>
            </a:extLst>
          </p:cNvPr>
          <p:cNvGrpSpPr/>
          <p:nvPr/>
        </p:nvGrpSpPr>
        <p:grpSpPr>
          <a:xfrm>
            <a:off x="8809261" y="3772419"/>
            <a:ext cx="2334446" cy="1559050"/>
            <a:chOff x="6905709" y="2141084"/>
            <a:chExt cx="1653153" cy="1188448"/>
          </a:xfrm>
        </p:grpSpPr>
        <p:sp>
          <p:nvSpPr>
            <p:cNvPr id="56" name="文本框 55">
              <a:extLst>
                <a:ext uri="{FF2B5EF4-FFF2-40B4-BE49-F238E27FC236}">
                  <a16:creationId xmlns:a16="http://schemas.microsoft.com/office/drawing/2014/main" id="{6545C7C9-2D8B-4A40-A2C9-7C26DB9B971F}"/>
                </a:ext>
              </a:extLst>
            </p:cNvPr>
            <p:cNvSpPr txBox="1"/>
            <p:nvPr/>
          </p:nvSpPr>
          <p:spPr>
            <a:xfrm>
              <a:off x="6905709" y="2425433"/>
              <a:ext cx="1653152" cy="904099"/>
            </a:xfrm>
            <a:prstGeom prst="rect">
              <a:avLst/>
            </a:prstGeom>
            <a:noFill/>
          </p:spPr>
          <p:txBody>
            <a:bodyPr wrap="square" rtlCol="0">
              <a:spAutoFit/>
            </a:bodyPr>
            <a:lstStyle/>
            <a:p>
              <a:pPr algn="ctr">
                <a:lnSpc>
                  <a:spcPct val="120000"/>
                </a:lnSpc>
              </a:pPr>
              <a:r>
                <a:rPr lang="fr-FR" altLang="zh-CN" sz="1200">
                  <a:solidFill>
                    <a:schemeClr val="bg1"/>
                  </a:solidFill>
                  <a:latin typeface="+mn-ea"/>
                  <a:cs typeface="Arial" panose="020B0604020202020204" pitchFamily="34" charset="0"/>
                </a:rPr>
                <a:t>maecenas porttitor congue massa. fusce posuere, magna sed pulvinar ultricies, purus lectus commodo magna eros quis urna</a:t>
              </a:r>
            </a:p>
          </p:txBody>
        </p:sp>
        <p:sp>
          <p:nvSpPr>
            <p:cNvPr id="57" name="文本框 56">
              <a:extLst>
                <a:ext uri="{FF2B5EF4-FFF2-40B4-BE49-F238E27FC236}">
                  <a16:creationId xmlns:a16="http://schemas.microsoft.com/office/drawing/2014/main" id="{89A368CA-0B15-4835-A7F0-ECCB5F73C2DB}"/>
                </a:ext>
              </a:extLst>
            </p:cNvPr>
            <p:cNvSpPr txBox="1"/>
            <p:nvPr/>
          </p:nvSpPr>
          <p:spPr>
            <a:xfrm>
              <a:off x="6905710" y="2141084"/>
              <a:ext cx="1653152" cy="234615"/>
            </a:xfrm>
            <a:prstGeom prst="rect">
              <a:avLst/>
            </a:prstGeom>
            <a:noFill/>
          </p:spPr>
          <p:txBody>
            <a:bodyPr wrap="square" rtlCol="0">
              <a:spAutoFit/>
            </a:bodyPr>
            <a:lstStyle/>
            <a:p>
              <a:pPr algn="ctr"/>
              <a:r>
                <a:rPr lang="fr-FR" altLang="zh-CN" sz="1400">
                  <a:solidFill>
                    <a:schemeClr val="bg1"/>
                  </a:solidFill>
                  <a:latin typeface="Arial" panose="020B0604020202020204" pitchFamily="34" charset="0"/>
                  <a:cs typeface="Arial" panose="020B0604020202020204" pitchFamily="34" charset="0"/>
                </a:rPr>
                <a:t>POWER YOUR POINT</a:t>
              </a:r>
            </a:p>
          </p:txBody>
        </p:sp>
      </p:grpSp>
      <p:sp>
        <p:nvSpPr>
          <p:cNvPr id="58" name="梯形 57">
            <a:extLst>
              <a:ext uri="{FF2B5EF4-FFF2-40B4-BE49-F238E27FC236}">
                <a16:creationId xmlns:a16="http://schemas.microsoft.com/office/drawing/2014/main" id="{E82F735C-4529-4F02-B3FA-360A0A7B6BEE}"/>
              </a:ext>
            </a:extLst>
          </p:cNvPr>
          <p:cNvSpPr/>
          <p:nvPr/>
        </p:nvSpPr>
        <p:spPr>
          <a:xfrm rot="5400000">
            <a:off x="10945726" y="3708265"/>
            <a:ext cx="478289" cy="33058"/>
          </a:xfrm>
          <a:prstGeom prst="trapezoid">
            <a:avLst/>
          </a:prstGeom>
          <a:solidFill>
            <a:srgbClr val="58E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158207BE-D653-441C-89E7-BCBBCC289C34}"/>
              </a:ext>
            </a:extLst>
          </p:cNvPr>
          <p:cNvSpPr/>
          <p:nvPr/>
        </p:nvSpPr>
        <p:spPr>
          <a:xfrm rot="16200000" flipH="1">
            <a:off x="8412633" y="3180926"/>
            <a:ext cx="708392" cy="33058"/>
          </a:xfrm>
          <a:prstGeom prst="trapezoid">
            <a:avLst/>
          </a:prstGeom>
          <a:solidFill>
            <a:srgbClr val="58E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21D66B68-9A84-45C2-87F8-844D3E45EF11}"/>
              </a:ext>
            </a:extLst>
          </p:cNvPr>
          <p:cNvSpPr/>
          <p:nvPr/>
        </p:nvSpPr>
        <p:spPr>
          <a:xfrm rot="16200000" flipH="1">
            <a:off x="8625151" y="4089088"/>
            <a:ext cx="283357" cy="33058"/>
          </a:xfrm>
          <a:prstGeom prst="trapezoid">
            <a:avLst/>
          </a:prstGeom>
          <a:gradFill>
            <a:gsLst>
              <a:gs pos="40000">
                <a:srgbClr val="58E2AD"/>
              </a:gs>
              <a:gs pos="6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3" name="图片 62">
            <a:extLst>
              <a:ext uri="{FF2B5EF4-FFF2-40B4-BE49-F238E27FC236}">
                <a16:creationId xmlns:a16="http://schemas.microsoft.com/office/drawing/2014/main" id="{4F5564E3-CD59-4585-98C0-DADF30CEE2CE}"/>
              </a:ext>
            </a:extLst>
          </p:cNvPr>
          <p:cNvPicPr>
            <a:picLocks noChangeAspect="1"/>
          </p:cNvPicPr>
          <p:nvPr/>
        </p:nvPicPr>
        <p:blipFill>
          <a:blip r:embed="rId2"/>
          <a:stretch>
            <a:fillRect/>
          </a:stretch>
        </p:blipFill>
        <p:spPr>
          <a:xfrm>
            <a:off x="8913984" y="2771705"/>
            <a:ext cx="2156111" cy="3000429"/>
          </a:xfrm>
          <a:prstGeom prst="rect">
            <a:avLst/>
          </a:prstGeom>
        </p:spPr>
      </p:pic>
      <p:pic>
        <p:nvPicPr>
          <p:cNvPr id="64" name="图片 63">
            <a:extLst>
              <a:ext uri="{FF2B5EF4-FFF2-40B4-BE49-F238E27FC236}">
                <a16:creationId xmlns:a16="http://schemas.microsoft.com/office/drawing/2014/main" id="{CD185011-1F0A-461D-B708-A8AF2973C696}"/>
              </a:ext>
            </a:extLst>
          </p:cNvPr>
          <p:cNvPicPr>
            <a:picLocks noChangeAspect="1"/>
          </p:cNvPicPr>
          <p:nvPr/>
        </p:nvPicPr>
        <p:blipFill>
          <a:blip r:embed="rId3"/>
          <a:stretch>
            <a:fillRect/>
          </a:stretch>
        </p:blipFill>
        <p:spPr>
          <a:xfrm>
            <a:off x="8917513" y="2784831"/>
            <a:ext cx="2152582" cy="3210407"/>
          </a:xfrm>
          <a:prstGeom prst="rect">
            <a:avLst/>
          </a:prstGeom>
        </p:spPr>
      </p:pic>
    </p:spTree>
    <p:extLst>
      <p:ext uri="{BB962C8B-B14F-4D97-AF65-F5344CB8AC3E}">
        <p14:creationId xmlns:p14="http://schemas.microsoft.com/office/powerpoint/2010/main" val="8803517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2DB382F1-945B-4955-9D0B-D21EB8A8F09E}"/>
              </a:ext>
            </a:extLst>
          </p:cNvPr>
          <p:cNvSpPr/>
          <p:nvPr/>
        </p:nvSpPr>
        <p:spPr>
          <a:xfrm>
            <a:off x="0" y="0"/>
            <a:ext cx="12192000" cy="6858000"/>
          </a:xfrm>
          <a:prstGeom prst="rect">
            <a:avLst/>
          </a:prstGeom>
          <a:gradFill flip="none" rotWithShape="1">
            <a:gsLst>
              <a:gs pos="30000">
                <a:srgbClr val="010307"/>
              </a:gs>
              <a:gs pos="100000">
                <a:srgbClr val="2B414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0520E521-B78B-4369-AD7C-E880B6CA6619}"/>
              </a:ext>
            </a:extLst>
          </p:cNvPr>
          <p:cNvSpPr txBox="1"/>
          <p:nvPr/>
        </p:nvSpPr>
        <p:spPr>
          <a:xfrm>
            <a:off x="539750" y="288925"/>
            <a:ext cx="450850" cy="369332"/>
          </a:xfrm>
          <a:prstGeom prst="rect">
            <a:avLst/>
          </a:prstGeom>
          <a:noFill/>
        </p:spPr>
        <p:txBody>
          <a:bodyPr wrap="square" rtlCol="0">
            <a:spAutoFit/>
          </a:bodyPr>
          <a:lstStyle/>
          <a:p>
            <a:r>
              <a:rPr lang="en-US" altLang="zh-CN" dirty="0">
                <a:solidFill>
                  <a:schemeClr val="tx1">
                    <a:lumMod val="65000"/>
                    <a:lumOff val="35000"/>
                  </a:schemeClr>
                </a:solidFill>
                <a:latin typeface="Arial" panose="020B0604020202020204" pitchFamily="34" charset="0"/>
                <a:cs typeface="Arial" panose="020B0604020202020204" pitchFamily="34" charset="0"/>
              </a:rPr>
              <a:t>06.</a:t>
            </a:r>
            <a:endParaRPr lang="zh-CN" altLang="en-US"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512913AA-B65D-43DA-A9FD-D50FB26D808A}"/>
              </a:ext>
            </a:extLst>
          </p:cNvPr>
          <p:cNvSpPr txBox="1"/>
          <p:nvPr/>
        </p:nvSpPr>
        <p:spPr>
          <a:xfrm>
            <a:off x="1651000" y="288925"/>
            <a:ext cx="2451100" cy="369332"/>
          </a:xfrm>
          <a:prstGeom prst="rect">
            <a:avLst/>
          </a:prstGeom>
          <a:noFill/>
        </p:spPr>
        <p:txBody>
          <a:bodyPr wrap="square" rtlCol="0">
            <a:spAutoFit/>
          </a:bodyPr>
          <a:lstStyle/>
          <a:p>
            <a:r>
              <a:rPr lang="zh-CN" altLang="en-US" dirty="0">
                <a:solidFill>
                  <a:schemeClr val="tx1">
                    <a:lumMod val="65000"/>
                    <a:lumOff val="35000"/>
                  </a:schemeClr>
                </a:solidFill>
                <a:latin typeface="Arial" panose="020B0604020202020204" pitchFamily="34" charset="0"/>
                <a:cs typeface="Arial" panose="020B0604020202020204" pitchFamily="34" charset="0"/>
              </a:rPr>
              <a:t>选座流程功能</a:t>
            </a:r>
          </a:p>
        </p:txBody>
      </p:sp>
      <p:sp>
        <p:nvSpPr>
          <p:cNvPr id="5" name="文本框 4">
            <a:extLst>
              <a:ext uri="{FF2B5EF4-FFF2-40B4-BE49-F238E27FC236}">
                <a16:creationId xmlns:a16="http://schemas.microsoft.com/office/drawing/2014/main" id="{32B5BAF8-334F-4198-BD66-F480E47259A0}"/>
              </a:ext>
            </a:extLst>
          </p:cNvPr>
          <p:cNvSpPr txBox="1"/>
          <p:nvPr/>
        </p:nvSpPr>
        <p:spPr>
          <a:xfrm>
            <a:off x="9201150" y="288925"/>
            <a:ext cx="2451100" cy="369332"/>
          </a:xfrm>
          <a:prstGeom prst="rect">
            <a:avLst/>
          </a:prstGeom>
          <a:noFill/>
        </p:spPr>
        <p:txBody>
          <a:bodyPr wrap="square" rtlCol="0">
            <a:spAutoFit/>
          </a:bodyPr>
          <a:lstStyle/>
          <a:p>
            <a:pPr algn="r"/>
            <a:r>
              <a:rPr lang="en-US" altLang="zh-CN">
                <a:solidFill>
                  <a:schemeClr val="tx1">
                    <a:lumMod val="65000"/>
                    <a:lumOff val="35000"/>
                  </a:schemeClr>
                </a:solidFill>
                <a:latin typeface="Arial" panose="020B0604020202020204" pitchFamily="34" charset="0"/>
                <a:cs typeface="Arial" panose="020B0604020202020204" pitchFamily="34" charset="0"/>
              </a:rPr>
              <a:t>Mini Program</a:t>
            </a:r>
          </a:p>
        </p:txBody>
      </p:sp>
      <p:sp>
        <p:nvSpPr>
          <p:cNvPr id="7" name="文本框 6">
            <a:extLst>
              <a:ext uri="{FF2B5EF4-FFF2-40B4-BE49-F238E27FC236}">
                <a16:creationId xmlns:a16="http://schemas.microsoft.com/office/drawing/2014/main" id="{B79238DF-0EC3-4832-A74E-7CF041702AF6}"/>
              </a:ext>
            </a:extLst>
          </p:cNvPr>
          <p:cNvSpPr txBox="1"/>
          <p:nvPr/>
        </p:nvSpPr>
        <p:spPr>
          <a:xfrm>
            <a:off x="990599" y="947182"/>
            <a:ext cx="5327073" cy="523220"/>
          </a:xfrm>
          <a:prstGeom prst="rect">
            <a:avLst/>
          </a:prstGeom>
          <a:noFill/>
        </p:spPr>
        <p:txBody>
          <a:bodyPr wrap="square" rtlCol="0">
            <a:spAutoFit/>
          </a:bodyPr>
          <a:lstStyle/>
          <a:p>
            <a:r>
              <a:rPr lang="zh-CN" altLang="en-US" sz="2800" dirty="0">
                <a:solidFill>
                  <a:schemeClr val="tx1">
                    <a:lumMod val="65000"/>
                    <a:lumOff val="35000"/>
                  </a:schemeClr>
                </a:solidFill>
                <a:latin typeface="Arial" panose="020B0604020202020204" pitchFamily="34" charset="0"/>
                <a:cs typeface="Arial" panose="020B0604020202020204" pitchFamily="34" charset="0"/>
              </a:rPr>
              <a:t>图书馆管理系统选座流程介绍</a:t>
            </a:r>
          </a:p>
        </p:txBody>
      </p:sp>
      <p:sp>
        <p:nvSpPr>
          <p:cNvPr id="8" name="文本框 7">
            <a:extLst>
              <a:ext uri="{FF2B5EF4-FFF2-40B4-BE49-F238E27FC236}">
                <a16:creationId xmlns:a16="http://schemas.microsoft.com/office/drawing/2014/main" id="{A23786A7-D030-423C-A000-F814758CF3B4}"/>
              </a:ext>
            </a:extLst>
          </p:cNvPr>
          <p:cNvSpPr txBox="1"/>
          <p:nvPr/>
        </p:nvSpPr>
        <p:spPr>
          <a:xfrm>
            <a:off x="990599" y="1605439"/>
            <a:ext cx="9959653" cy="382669"/>
          </a:xfrm>
          <a:prstGeom prst="rect">
            <a:avLst/>
          </a:prstGeom>
          <a:noFill/>
        </p:spPr>
        <p:txBody>
          <a:bodyPr wrap="square" rtlCol="0">
            <a:spAutoFit/>
          </a:bodyPr>
          <a:lstStyle/>
          <a:p>
            <a:pPr>
              <a:lnSpc>
                <a:spcPct val="150000"/>
              </a:lnSpc>
            </a:pPr>
            <a:r>
              <a:rPr lang="zh-CN" altLang="en-US" sz="1400" dirty="0">
                <a:solidFill>
                  <a:schemeClr val="tx1">
                    <a:lumMod val="65000"/>
                    <a:lumOff val="35000"/>
                  </a:schemeClr>
                </a:solidFill>
                <a:latin typeface="+mn-ea"/>
                <a:cs typeface="Arial" panose="020B0604020202020204" pitchFamily="34" charset="0"/>
              </a:rPr>
              <a:t>选座系统选座流程一般包括现场选座，预约座位，取消预约，签到功能和签退，有些比较新的系统有暂离功能。</a:t>
            </a:r>
            <a:endParaRPr lang="fr-FR" altLang="zh-CN" sz="1400" dirty="0">
              <a:solidFill>
                <a:schemeClr val="tx1">
                  <a:lumMod val="65000"/>
                  <a:lumOff val="35000"/>
                </a:schemeClr>
              </a:solidFill>
              <a:latin typeface="+mn-ea"/>
              <a:cs typeface="Arial" panose="020B0604020202020204" pitchFamily="34" charset="0"/>
            </a:endParaRPr>
          </a:p>
        </p:txBody>
      </p:sp>
      <p:sp>
        <p:nvSpPr>
          <p:cNvPr id="24" name="矩形: 圆角 23">
            <a:extLst>
              <a:ext uri="{FF2B5EF4-FFF2-40B4-BE49-F238E27FC236}">
                <a16:creationId xmlns:a16="http://schemas.microsoft.com/office/drawing/2014/main" id="{16CC2199-3522-4449-8869-DEB26D5A97BD}"/>
              </a:ext>
            </a:extLst>
          </p:cNvPr>
          <p:cNvSpPr/>
          <p:nvPr/>
        </p:nvSpPr>
        <p:spPr>
          <a:xfrm>
            <a:off x="8788023" y="2175647"/>
            <a:ext cx="2376920" cy="4355109"/>
          </a:xfrm>
          <a:prstGeom prst="roundRect">
            <a:avLst>
              <a:gd name="adj" fmla="val 10458"/>
            </a:avLst>
          </a:prstGeom>
          <a:gradFill flip="none" rotWithShape="1">
            <a:gsLst>
              <a:gs pos="30000">
                <a:srgbClr val="010307"/>
              </a:gs>
              <a:gs pos="100000">
                <a:srgbClr val="2B4147"/>
              </a:gs>
            </a:gsLst>
            <a:lin ang="13500000" scaled="1"/>
            <a:tileRect/>
          </a:gradFill>
          <a:ln>
            <a:gradFill>
              <a:gsLst>
                <a:gs pos="40000">
                  <a:srgbClr val="58E2AD"/>
                </a:gs>
                <a:gs pos="60000">
                  <a:srgbClr val="70DDE8"/>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6E9FF2CD-4583-4C8A-9F07-6D60060F8840}"/>
              </a:ext>
            </a:extLst>
          </p:cNvPr>
          <p:cNvGrpSpPr/>
          <p:nvPr/>
        </p:nvGrpSpPr>
        <p:grpSpPr>
          <a:xfrm>
            <a:off x="10570665" y="2448875"/>
            <a:ext cx="419108" cy="132783"/>
            <a:chOff x="10766095" y="1747638"/>
            <a:chExt cx="308842" cy="97848"/>
          </a:xfrm>
        </p:grpSpPr>
        <p:grpSp>
          <p:nvGrpSpPr>
            <p:cNvPr id="29" name="组合 28">
              <a:extLst>
                <a:ext uri="{FF2B5EF4-FFF2-40B4-BE49-F238E27FC236}">
                  <a16:creationId xmlns:a16="http://schemas.microsoft.com/office/drawing/2014/main" id="{E1F4707B-1437-442F-AE09-07A813D19458}"/>
                </a:ext>
              </a:extLst>
            </p:cNvPr>
            <p:cNvGrpSpPr>
              <a:grpSpLocks noChangeAspect="1"/>
            </p:cNvGrpSpPr>
            <p:nvPr/>
          </p:nvGrpSpPr>
          <p:grpSpPr>
            <a:xfrm>
              <a:off x="10766095" y="1773412"/>
              <a:ext cx="153524" cy="46300"/>
              <a:chOff x="8137529" y="1397739"/>
              <a:chExt cx="179059" cy="54000"/>
            </a:xfrm>
            <a:gradFill>
              <a:gsLst>
                <a:gs pos="40000">
                  <a:srgbClr val="58E2AD"/>
                </a:gs>
                <a:gs pos="60000">
                  <a:srgbClr val="70DDE8"/>
                </a:gs>
              </a:gsLst>
              <a:lin ang="2700000" scaled="1"/>
            </a:gradFill>
          </p:grpSpPr>
          <p:sp>
            <p:nvSpPr>
              <p:cNvPr id="37" name="椭圆 36">
                <a:extLst>
                  <a:ext uri="{FF2B5EF4-FFF2-40B4-BE49-F238E27FC236}">
                    <a16:creationId xmlns:a16="http://schemas.microsoft.com/office/drawing/2014/main" id="{7FADF0CE-EF82-487F-96C3-CCEA3E7E1CAD}"/>
                  </a:ext>
                </a:extLst>
              </p:cNvPr>
              <p:cNvSpPr/>
              <p:nvPr/>
            </p:nvSpPr>
            <p:spPr>
              <a:xfrm>
                <a:off x="813752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D403CD6E-1B09-490C-86AA-087503924FE6}"/>
                  </a:ext>
                </a:extLst>
              </p:cNvPr>
              <p:cNvSpPr>
                <a:spLocks noChangeAspect="1"/>
              </p:cNvSpPr>
              <p:nvPr/>
            </p:nvSpPr>
            <p:spPr>
              <a:xfrm>
                <a:off x="8200058" y="1397739"/>
                <a:ext cx="54000" cy="54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9E83B60-B93C-4BA6-9028-F460A3042246}"/>
                  </a:ext>
                </a:extLst>
              </p:cNvPr>
              <p:cNvSpPr/>
              <p:nvPr/>
            </p:nvSpPr>
            <p:spPr>
              <a:xfrm>
                <a:off x="8270869" y="1401879"/>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80DC5DE7-B228-4B66-B9E2-7383AA0DF246}"/>
                </a:ext>
              </a:extLst>
            </p:cNvPr>
            <p:cNvGrpSpPr>
              <a:grpSpLocks noChangeAspect="1"/>
            </p:cNvGrpSpPr>
            <p:nvPr/>
          </p:nvGrpSpPr>
          <p:grpSpPr>
            <a:xfrm>
              <a:off x="10977089" y="1747638"/>
              <a:ext cx="97848" cy="97848"/>
              <a:chOff x="8217299" y="1358806"/>
              <a:chExt cx="132717" cy="132717"/>
            </a:xfrm>
          </p:grpSpPr>
          <p:sp>
            <p:nvSpPr>
              <p:cNvPr id="35" name="椭圆 34">
                <a:extLst>
                  <a:ext uri="{FF2B5EF4-FFF2-40B4-BE49-F238E27FC236}">
                    <a16:creationId xmlns:a16="http://schemas.microsoft.com/office/drawing/2014/main" id="{86FD44BC-386E-4AC5-981D-B45A310CC622}"/>
                  </a:ext>
                </a:extLst>
              </p:cNvPr>
              <p:cNvSpPr>
                <a:spLocks noChangeAspect="1"/>
              </p:cNvSpPr>
              <p:nvPr/>
            </p:nvSpPr>
            <p:spPr>
              <a:xfrm>
                <a:off x="8256802" y="1398309"/>
                <a:ext cx="53712" cy="53712"/>
              </a:xfrm>
              <a:prstGeom prst="ellipse">
                <a:avLst/>
              </a:prstGeom>
              <a:gradFill>
                <a:gsLst>
                  <a:gs pos="40000">
                    <a:srgbClr val="58E2AD"/>
                  </a:gs>
                  <a:gs pos="6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F65EBCC1-C318-4775-BE0F-C41A548A15A1}"/>
                  </a:ext>
                </a:extLst>
              </p:cNvPr>
              <p:cNvSpPr/>
              <p:nvPr/>
            </p:nvSpPr>
            <p:spPr>
              <a:xfrm>
                <a:off x="8217299" y="1358806"/>
                <a:ext cx="132717" cy="132717"/>
              </a:xfrm>
              <a:prstGeom prst="ellipse">
                <a:avLst/>
              </a:prstGeom>
              <a:noFill/>
              <a:ln>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grpSp>
        <p:nvGrpSpPr>
          <p:cNvPr id="31" name="组合 30">
            <a:extLst>
              <a:ext uri="{FF2B5EF4-FFF2-40B4-BE49-F238E27FC236}">
                <a16:creationId xmlns:a16="http://schemas.microsoft.com/office/drawing/2014/main" id="{31E46358-23F9-4D03-B3E0-898259D88155}"/>
              </a:ext>
            </a:extLst>
          </p:cNvPr>
          <p:cNvGrpSpPr/>
          <p:nvPr/>
        </p:nvGrpSpPr>
        <p:grpSpPr>
          <a:xfrm>
            <a:off x="8963194" y="2448875"/>
            <a:ext cx="90480" cy="132783"/>
            <a:chOff x="7358063" y="1126331"/>
            <a:chExt cx="66675" cy="131822"/>
          </a:xfrm>
        </p:grpSpPr>
        <p:cxnSp>
          <p:nvCxnSpPr>
            <p:cNvPr id="33" name="直接连接符 32">
              <a:extLst>
                <a:ext uri="{FF2B5EF4-FFF2-40B4-BE49-F238E27FC236}">
                  <a16:creationId xmlns:a16="http://schemas.microsoft.com/office/drawing/2014/main" id="{EE2C6747-7DC1-406C-A78B-6494D85E7279}"/>
                </a:ext>
              </a:extLst>
            </p:cNvPr>
            <p:cNvCxnSpPr>
              <a:cxnSpLocks/>
            </p:cNvCxnSpPr>
            <p:nvPr/>
          </p:nvCxnSpPr>
          <p:spPr>
            <a:xfrm flipH="1">
              <a:off x="7358063" y="1126331"/>
              <a:ext cx="66675" cy="66675"/>
            </a:xfrm>
            <a:prstGeom prst="line">
              <a:avLst/>
            </a:prstGeom>
            <a:noFill/>
            <a:ln w="12700">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a:extLst>
                <a:ext uri="{FF2B5EF4-FFF2-40B4-BE49-F238E27FC236}">
                  <a16:creationId xmlns:a16="http://schemas.microsoft.com/office/drawing/2014/main" id="{E4597F40-5B3F-42B3-BFD0-B7407B03074A}"/>
                </a:ext>
              </a:extLst>
            </p:cNvPr>
            <p:cNvCxnSpPr>
              <a:cxnSpLocks/>
            </p:cNvCxnSpPr>
            <p:nvPr/>
          </p:nvCxnSpPr>
          <p:spPr>
            <a:xfrm rot="5400000" flipH="1">
              <a:off x="7358063" y="1191478"/>
              <a:ext cx="66675" cy="66675"/>
            </a:xfrm>
            <a:prstGeom prst="line">
              <a:avLst/>
            </a:prstGeom>
            <a:noFill/>
            <a:ln w="12700">
              <a:gradFill>
                <a:gsLst>
                  <a:gs pos="40000">
                    <a:srgbClr val="58E2AD"/>
                  </a:gs>
                  <a:gs pos="60000">
                    <a:srgbClr val="70DDE8"/>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grpSp>
      <p:sp>
        <p:nvSpPr>
          <p:cNvPr id="32" name="文本框 31">
            <a:extLst>
              <a:ext uri="{FF2B5EF4-FFF2-40B4-BE49-F238E27FC236}">
                <a16:creationId xmlns:a16="http://schemas.microsoft.com/office/drawing/2014/main" id="{F1AB8AF0-4F4B-4960-9C4A-774B58C0316B}"/>
              </a:ext>
            </a:extLst>
          </p:cNvPr>
          <p:cNvSpPr txBox="1"/>
          <p:nvPr/>
        </p:nvSpPr>
        <p:spPr>
          <a:xfrm>
            <a:off x="9426428" y="2376767"/>
            <a:ext cx="1100114" cy="276999"/>
          </a:xfrm>
          <a:prstGeom prst="rect">
            <a:avLst/>
          </a:prstGeom>
          <a:noFill/>
        </p:spPr>
        <p:txBody>
          <a:bodyPr wrap="square" rtlCol="0">
            <a:spAutoFit/>
          </a:bodyPr>
          <a:lstStyle/>
          <a:p>
            <a:pPr algn="ctr"/>
            <a:r>
              <a:rPr lang="fr-FR" altLang="zh-CN" sz="1200" dirty="0">
                <a:gradFill>
                  <a:gsLst>
                    <a:gs pos="40000">
                      <a:srgbClr val="58E2AD"/>
                    </a:gs>
                    <a:gs pos="60000">
                      <a:srgbClr val="70DDE8"/>
                    </a:gs>
                  </a:gsLst>
                  <a:lin ang="2700000" scaled="1"/>
                </a:gradFill>
                <a:latin typeface="Arial" panose="020B0604020202020204" pitchFamily="34" charset="0"/>
                <a:cs typeface="Arial" panose="020B0604020202020204" pitchFamily="34" charset="0"/>
              </a:rPr>
              <a:t>TEXT HERE</a:t>
            </a:r>
          </a:p>
        </p:txBody>
      </p:sp>
      <p:grpSp>
        <p:nvGrpSpPr>
          <p:cNvPr id="41" name="Group 14">
            <a:extLst>
              <a:ext uri="{FF2B5EF4-FFF2-40B4-BE49-F238E27FC236}">
                <a16:creationId xmlns:a16="http://schemas.microsoft.com/office/drawing/2014/main" id="{38D28166-CBD5-4B34-AAFE-E63B276A6097}"/>
              </a:ext>
            </a:extLst>
          </p:cNvPr>
          <p:cNvGrpSpPr>
            <a:grpSpLocks noChangeAspect="1"/>
          </p:cNvGrpSpPr>
          <p:nvPr/>
        </p:nvGrpSpPr>
        <p:grpSpPr bwMode="auto">
          <a:xfrm>
            <a:off x="9056335" y="6127761"/>
            <a:ext cx="167392" cy="166398"/>
            <a:chOff x="-4" y="-6"/>
            <a:chExt cx="1676" cy="1666"/>
          </a:xfrm>
          <a:gradFill>
            <a:gsLst>
              <a:gs pos="40000">
                <a:srgbClr val="58E2AD"/>
              </a:gs>
              <a:gs pos="60000">
                <a:srgbClr val="70DDE8"/>
              </a:gs>
            </a:gsLst>
            <a:lin ang="2700000" scaled="1"/>
          </a:gradFill>
        </p:grpSpPr>
        <p:sp>
          <p:nvSpPr>
            <p:cNvPr id="44" name="Freeform 15">
              <a:extLst>
                <a:ext uri="{FF2B5EF4-FFF2-40B4-BE49-F238E27FC236}">
                  <a16:creationId xmlns:a16="http://schemas.microsoft.com/office/drawing/2014/main" id="{460A7E19-FA89-407C-A6F8-D0F5CA56A33B}"/>
                </a:ext>
              </a:extLst>
            </p:cNvPr>
            <p:cNvSpPr>
              <a:spLocks/>
            </p:cNvSpPr>
            <p:nvPr/>
          </p:nvSpPr>
          <p:spPr bwMode="auto">
            <a:xfrm>
              <a:off x="-4" y="-6"/>
              <a:ext cx="1676" cy="750"/>
            </a:xfrm>
            <a:custGeom>
              <a:avLst/>
              <a:gdLst>
                <a:gd name="T0" fmla="*/ 361 w 704"/>
                <a:gd name="T1" fmla="*/ 42 h 315"/>
                <a:gd name="T2" fmla="*/ 343 w 704"/>
                <a:gd name="T3" fmla="*/ 42 h 315"/>
                <a:gd name="T4" fmla="*/ 667 w 704"/>
                <a:gd name="T5" fmla="*/ 302 h 315"/>
                <a:gd name="T6" fmla="*/ 697 w 704"/>
                <a:gd name="T7" fmla="*/ 299 h 315"/>
                <a:gd name="T8" fmla="*/ 694 w 704"/>
                <a:gd name="T9" fmla="*/ 269 h 315"/>
                <a:gd name="T10" fmla="*/ 370 w 704"/>
                <a:gd name="T11" fmla="*/ 8 h 315"/>
                <a:gd name="T12" fmla="*/ 334 w 704"/>
                <a:gd name="T13" fmla="*/ 9 h 315"/>
                <a:gd name="T14" fmla="*/ 10 w 704"/>
                <a:gd name="T15" fmla="*/ 274 h 315"/>
                <a:gd name="T16" fmla="*/ 7 w 704"/>
                <a:gd name="T17" fmla="*/ 304 h 315"/>
                <a:gd name="T18" fmla="*/ 37 w 704"/>
                <a:gd name="T19" fmla="*/ 307 h 315"/>
                <a:gd name="T20" fmla="*/ 37 w 704"/>
                <a:gd name="T21" fmla="*/ 307 h 315"/>
                <a:gd name="T22" fmla="*/ 361 w 704"/>
                <a:gd name="T23" fmla="*/ 4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4" h="315">
                  <a:moveTo>
                    <a:pt x="361" y="42"/>
                  </a:moveTo>
                  <a:cubicBezTo>
                    <a:pt x="356" y="46"/>
                    <a:pt x="348" y="46"/>
                    <a:pt x="343" y="42"/>
                  </a:cubicBezTo>
                  <a:cubicBezTo>
                    <a:pt x="667" y="302"/>
                    <a:pt x="667" y="302"/>
                    <a:pt x="667" y="302"/>
                  </a:cubicBezTo>
                  <a:cubicBezTo>
                    <a:pt x="676" y="310"/>
                    <a:pt x="690" y="308"/>
                    <a:pt x="697" y="299"/>
                  </a:cubicBezTo>
                  <a:cubicBezTo>
                    <a:pt x="704" y="290"/>
                    <a:pt x="703" y="276"/>
                    <a:pt x="694" y="269"/>
                  </a:cubicBezTo>
                  <a:cubicBezTo>
                    <a:pt x="370" y="8"/>
                    <a:pt x="370" y="8"/>
                    <a:pt x="370" y="8"/>
                  </a:cubicBezTo>
                  <a:cubicBezTo>
                    <a:pt x="359" y="0"/>
                    <a:pt x="344" y="0"/>
                    <a:pt x="334" y="9"/>
                  </a:cubicBezTo>
                  <a:cubicBezTo>
                    <a:pt x="10" y="274"/>
                    <a:pt x="10" y="274"/>
                    <a:pt x="10" y="274"/>
                  </a:cubicBezTo>
                  <a:cubicBezTo>
                    <a:pt x="1" y="282"/>
                    <a:pt x="0" y="295"/>
                    <a:pt x="7" y="304"/>
                  </a:cubicBezTo>
                  <a:cubicBezTo>
                    <a:pt x="15" y="314"/>
                    <a:pt x="28" y="315"/>
                    <a:pt x="37" y="307"/>
                  </a:cubicBezTo>
                  <a:cubicBezTo>
                    <a:pt x="37" y="307"/>
                    <a:pt x="37" y="307"/>
                    <a:pt x="37" y="307"/>
                  </a:cubicBezTo>
                  <a:lnTo>
                    <a:pt x="36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6">
              <a:extLst>
                <a:ext uri="{FF2B5EF4-FFF2-40B4-BE49-F238E27FC236}">
                  <a16:creationId xmlns:a16="http://schemas.microsoft.com/office/drawing/2014/main" id="{BF105FBE-A787-45D3-A71B-540AA958C49A}"/>
                </a:ext>
              </a:extLst>
            </p:cNvPr>
            <p:cNvSpPr>
              <a:spLocks/>
            </p:cNvSpPr>
            <p:nvPr/>
          </p:nvSpPr>
          <p:spPr bwMode="auto">
            <a:xfrm>
              <a:off x="-4" y="277"/>
              <a:ext cx="1676" cy="1383"/>
            </a:xfrm>
            <a:custGeom>
              <a:avLst/>
              <a:gdLst>
                <a:gd name="T0" fmla="*/ 694 w 704"/>
                <a:gd name="T1" fmla="*/ 268 h 581"/>
                <a:gd name="T2" fmla="*/ 370 w 704"/>
                <a:gd name="T3" fmla="*/ 8 h 581"/>
                <a:gd name="T4" fmla="*/ 334 w 704"/>
                <a:gd name="T5" fmla="*/ 8 h 581"/>
                <a:gd name="T6" fmla="*/ 10 w 704"/>
                <a:gd name="T7" fmla="*/ 274 h 581"/>
                <a:gd name="T8" fmla="*/ 7 w 704"/>
                <a:gd name="T9" fmla="*/ 304 h 581"/>
                <a:gd name="T10" fmla="*/ 7 w 704"/>
                <a:gd name="T11" fmla="*/ 304 h 581"/>
                <a:gd name="T12" fmla="*/ 37 w 704"/>
                <a:gd name="T13" fmla="*/ 307 h 581"/>
                <a:gd name="T14" fmla="*/ 37 w 704"/>
                <a:gd name="T15" fmla="*/ 307 h 581"/>
                <a:gd name="T16" fmla="*/ 83 w 704"/>
                <a:gd name="T17" fmla="*/ 269 h 581"/>
                <a:gd name="T18" fmla="*/ 83 w 704"/>
                <a:gd name="T19" fmla="*/ 516 h 581"/>
                <a:gd name="T20" fmla="*/ 148 w 704"/>
                <a:gd name="T21" fmla="*/ 581 h 581"/>
                <a:gd name="T22" fmla="*/ 304 w 704"/>
                <a:gd name="T23" fmla="*/ 581 h 581"/>
                <a:gd name="T24" fmla="*/ 304 w 704"/>
                <a:gd name="T25" fmla="*/ 412 h 581"/>
                <a:gd name="T26" fmla="*/ 314 w 704"/>
                <a:gd name="T27" fmla="*/ 401 h 581"/>
                <a:gd name="T28" fmla="*/ 390 w 704"/>
                <a:gd name="T29" fmla="*/ 401 h 581"/>
                <a:gd name="T30" fmla="*/ 400 w 704"/>
                <a:gd name="T31" fmla="*/ 412 h 581"/>
                <a:gd name="T32" fmla="*/ 400 w 704"/>
                <a:gd name="T33" fmla="*/ 581 h 581"/>
                <a:gd name="T34" fmla="*/ 556 w 704"/>
                <a:gd name="T35" fmla="*/ 581 h 581"/>
                <a:gd name="T36" fmla="*/ 621 w 704"/>
                <a:gd name="T37" fmla="*/ 516 h 581"/>
                <a:gd name="T38" fmla="*/ 621 w 704"/>
                <a:gd name="T39" fmla="*/ 265 h 581"/>
                <a:gd name="T40" fmla="*/ 667 w 704"/>
                <a:gd name="T41" fmla="*/ 302 h 581"/>
                <a:gd name="T42" fmla="*/ 697 w 704"/>
                <a:gd name="T43" fmla="*/ 298 h 581"/>
                <a:gd name="T44" fmla="*/ 697 w 704"/>
                <a:gd name="T45" fmla="*/ 298 h 581"/>
                <a:gd name="T46" fmla="*/ 694 w 704"/>
                <a:gd name="T47" fmla="*/ 26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4" h="581">
                  <a:moveTo>
                    <a:pt x="694" y="268"/>
                  </a:moveTo>
                  <a:cubicBezTo>
                    <a:pt x="370" y="8"/>
                    <a:pt x="370" y="8"/>
                    <a:pt x="370" y="8"/>
                  </a:cubicBezTo>
                  <a:cubicBezTo>
                    <a:pt x="359" y="0"/>
                    <a:pt x="344" y="0"/>
                    <a:pt x="334" y="8"/>
                  </a:cubicBezTo>
                  <a:cubicBezTo>
                    <a:pt x="10" y="274"/>
                    <a:pt x="10" y="274"/>
                    <a:pt x="10" y="274"/>
                  </a:cubicBezTo>
                  <a:cubicBezTo>
                    <a:pt x="1" y="281"/>
                    <a:pt x="0" y="295"/>
                    <a:pt x="7" y="304"/>
                  </a:cubicBezTo>
                  <a:cubicBezTo>
                    <a:pt x="7" y="304"/>
                    <a:pt x="7" y="304"/>
                    <a:pt x="7" y="304"/>
                  </a:cubicBezTo>
                  <a:cubicBezTo>
                    <a:pt x="15" y="313"/>
                    <a:pt x="28" y="314"/>
                    <a:pt x="37" y="307"/>
                  </a:cubicBezTo>
                  <a:cubicBezTo>
                    <a:pt x="37" y="307"/>
                    <a:pt x="37" y="307"/>
                    <a:pt x="37" y="307"/>
                  </a:cubicBezTo>
                  <a:cubicBezTo>
                    <a:pt x="83" y="269"/>
                    <a:pt x="83" y="269"/>
                    <a:pt x="83" y="269"/>
                  </a:cubicBezTo>
                  <a:cubicBezTo>
                    <a:pt x="83" y="516"/>
                    <a:pt x="83" y="516"/>
                    <a:pt x="83" y="516"/>
                  </a:cubicBezTo>
                  <a:cubicBezTo>
                    <a:pt x="83" y="552"/>
                    <a:pt x="112" y="581"/>
                    <a:pt x="148" y="581"/>
                  </a:cubicBezTo>
                  <a:cubicBezTo>
                    <a:pt x="304" y="581"/>
                    <a:pt x="304" y="581"/>
                    <a:pt x="304" y="581"/>
                  </a:cubicBezTo>
                  <a:cubicBezTo>
                    <a:pt x="304" y="412"/>
                    <a:pt x="304" y="412"/>
                    <a:pt x="304" y="412"/>
                  </a:cubicBezTo>
                  <a:cubicBezTo>
                    <a:pt x="304" y="406"/>
                    <a:pt x="308" y="401"/>
                    <a:pt x="314" y="401"/>
                  </a:cubicBezTo>
                  <a:cubicBezTo>
                    <a:pt x="390" y="401"/>
                    <a:pt x="390" y="401"/>
                    <a:pt x="390" y="401"/>
                  </a:cubicBezTo>
                  <a:cubicBezTo>
                    <a:pt x="396" y="401"/>
                    <a:pt x="400" y="406"/>
                    <a:pt x="400" y="412"/>
                  </a:cubicBezTo>
                  <a:cubicBezTo>
                    <a:pt x="400" y="581"/>
                    <a:pt x="400" y="581"/>
                    <a:pt x="400" y="581"/>
                  </a:cubicBezTo>
                  <a:cubicBezTo>
                    <a:pt x="556" y="581"/>
                    <a:pt x="556" y="581"/>
                    <a:pt x="556" y="581"/>
                  </a:cubicBezTo>
                  <a:cubicBezTo>
                    <a:pt x="592" y="581"/>
                    <a:pt x="621" y="552"/>
                    <a:pt x="621" y="516"/>
                  </a:cubicBezTo>
                  <a:cubicBezTo>
                    <a:pt x="621" y="265"/>
                    <a:pt x="621" y="265"/>
                    <a:pt x="621" y="265"/>
                  </a:cubicBezTo>
                  <a:cubicBezTo>
                    <a:pt x="667" y="302"/>
                    <a:pt x="667" y="302"/>
                    <a:pt x="667" y="302"/>
                  </a:cubicBezTo>
                  <a:cubicBezTo>
                    <a:pt x="676" y="309"/>
                    <a:pt x="690" y="308"/>
                    <a:pt x="697" y="298"/>
                  </a:cubicBezTo>
                  <a:cubicBezTo>
                    <a:pt x="697" y="298"/>
                    <a:pt x="697" y="298"/>
                    <a:pt x="697" y="298"/>
                  </a:cubicBezTo>
                  <a:cubicBezTo>
                    <a:pt x="704" y="289"/>
                    <a:pt x="703" y="275"/>
                    <a:pt x="694"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2" name="Freeform 25">
            <a:extLst>
              <a:ext uri="{FF2B5EF4-FFF2-40B4-BE49-F238E27FC236}">
                <a16:creationId xmlns:a16="http://schemas.microsoft.com/office/drawing/2014/main" id="{20E98B9E-30C0-477F-9B9A-6956C219E0FC}"/>
              </a:ext>
            </a:extLst>
          </p:cNvPr>
          <p:cNvSpPr>
            <a:spLocks noChangeAspect="1" noEditPoints="1"/>
          </p:cNvSpPr>
          <p:nvPr/>
        </p:nvSpPr>
        <p:spPr bwMode="auto">
          <a:xfrm>
            <a:off x="9909135" y="6128096"/>
            <a:ext cx="165810" cy="165729"/>
          </a:xfrm>
          <a:custGeom>
            <a:avLst/>
            <a:gdLst>
              <a:gd name="T0" fmla="*/ 438 w 800"/>
              <a:gd name="T1" fmla="*/ 64 h 800"/>
              <a:gd name="T2" fmla="*/ 438 w 800"/>
              <a:gd name="T3" fmla="*/ 298 h 800"/>
              <a:gd name="T4" fmla="*/ 502 w 800"/>
              <a:gd name="T5" fmla="*/ 362 h 800"/>
              <a:gd name="T6" fmla="*/ 736 w 800"/>
              <a:gd name="T7" fmla="*/ 362 h 800"/>
              <a:gd name="T8" fmla="*/ 800 w 800"/>
              <a:gd name="T9" fmla="*/ 298 h 800"/>
              <a:gd name="T10" fmla="*/ 736 w 800"/>
              <a:gd name="T11" fmla="*/ 0 h 800"/>
              <a:gd name="T12" fmla="*/ 502 w 800"/>
              <a:gd name="T13" fmla="*/ 0 h 800"/>
              <a:gd name="T14" fmla="*/ 64 w 800"/>
              <a:gd name="T15" fmla="*/ 437 h 800"/>
              <a:gd name="T16" fmla="*/ 0 w 800"/>
              <a:gd name="T17" fmla="*/ 502 h 800"/>
              <a:gd name="T18" fmla="*/ 64 w 800"/>
              <a:gd name="T19" fmla="*/ 800 h 800"/>
              <a:gd name="T20" fmla="*/ 298 w 800"/>
              <a:gd name="T21" fmla="*/ 800 h 800"/>
              <a:gd name="T22" fmla="*/ 362 w 800"/>
              <a:gd name="T23" fmla="*/ 736 h 800"/>
              <a:gd name="T24" fmla="*/ 362 w 800"/>
              <a:gd name="T25" fmla="*/ 502 h 800"/>
              <a:gd name="T26" fmla="*/ 298 w 800"/>
              <a:gd name="T27" fmla="*/ 438 h 800"/>
              <a:gd name="T28" fmla="*/ 64 w 800"/>
              <a:gd name="T29" fmla="*/ 437 h 800"/>
              <a:gd name="T30" fmla="*/ 502 w 800"/>
              <a:gd name="T31" fmla="*/ 437 h 800"/>
              <a:gd name="T32" fmla="*/ 438 w 800"/>
              <a:gd name="T33" fmla="*/ 502 h 800"/>
              <a:gd name="T34" fmla="*/ 502 w 800"/>
              <a:gd name="T35" fmla="*/ 800 h 800"/>
              <a:gd name="T36" fmla="*/ 736 w 800"/>
              <a:gd name="T37" fmla="*/ 800 h 800"/>
              <a:gd name="T38" fmla="*/ 800 w 800"/>
              <a:gd name="T39" fmla="*/ 736 h 800"/>
              <a:gd name="T40" fmla="*/ 800 w 800"/>
              <a:gd name="T41" fmla="*/ 502 h 800"/>
              <a:gd name="T42" fmla="*/ 736 w 800"/>
              <a:gd name="T43" fmla="*/ 438 h 800"/>
              <a:gd name="T44" fmla="*/ 502 w 800"/>
              <a:gd name="T45" fmla="*/ 437 h 800"/>
              <a:gd name="T46" fmla="*/ 298 w 800"/>
              <a:gd name="T47" fmla="*/ 437 h 800"/>
              <a:gd name="T48" fmla="*/ 64 w 800"/>
              <a:gd name="T49" fmla="*/ 0 h 800"/>
              <a:gd name="T50" fmla="*/ 0 w 800"/>
              <a:gd name="T51" fmla="*/ 64 h 800"/>
              <a:gd name="T52" fmla="*/ 64 w 800"/>
              <a:gd name="T53" fmla="*/ 362 h 800"/>
              <a:gd name="T54" fmla="*/ 298 w 800"/>
              <a:gd name="T55" fmla="*/ 362 h 800"/>
              <a:gd name="T56" fmla="*/ 362 w 800"/>
              <a:gd name="T57" fmla="*/ 298 h 800"/>
              <a:gd name="T58" fmla="*/ 362 w 800"/>
              <a:gd name="T59" fmla="*/ 64 h 800"/>
              <a:gd name="T60" fmla="*/ 298 w 800"/>
              <a:gd name="T61" fmla="*/ 0 h 800"/>
              <a:gd name="T62" fmla="*/ 64 w 800"/>
              <a:gd name="T63"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800">
                <a:moveTo>
                  <a:pt x="502" y="0"/>
                </a:moveTo>
                <a:cubicBezTo>
                  <a:pt x="466" y="0"/>
                  <a:pt x="438" y="29"/>
                  <a:pt x="438" y="64"/>
                </a:cubicBezTo>
                <a:cubicBezTo>
                  <a:pt x="438" y="64"/>
                  <a:pt x="438" y="64"/>
                  <a:pt x="438" y="64"/>
                </a:cubicBezTo>
                <a:cubicBezTo>
                  <a:pt x="438" y="298"/>
                  <a:pt x="438" y="298"/>
                  <a:pt x="438" y="298"/>
                </a:cubicBezTo>
                <a:cubicBezTo>
                  <a:pt x="437" y="334"/>
                  <a:pt x="466" y="362"/>
                  <a:pt x="502" y="362"/>
                </a:cubicBezTo>
                <a:cubicBezTo>
                  <a:pt x="502" y="362"/>
                  <a:pt x="502" y="362"/>
                  <a:pt x="502" y="362"/>
                </a:cubicBezTo>
                <a:cubicBezTo>
                  <a:pt x="736" y="362"/>
                  <a:pt x="736" y="362"/>
                  <a:pt x="736" y="362"/>
                </a:cubicBezTo>
                <a:cubicBezTo>
                  <a:pt x="736" y="362"/>
                  <a:pt x="736" y="362"/>
                  <a:pt x="736" y="362"/>
                </a:cubicBezTo>
                <a:cubicBezTo>
                  <a:pt x="771" y="362"/>
                  <a:pt x="800" y="334"/>
                  <a:pt x="800" y="298"/>
                </a:cubicBezTo>
                <a:cubicBezTo>
                  <a:pt x="800" y="298"/>
                  <a:pt x="800" y="298"/>
                  <a:pt x="800" y="298"/>
                </a:cubicBezTo>
                <a:cubicBezTo>
                  <a:pt x="800" y="64"/>
                  <a:pt x="800" y="64"/>
                  <a:pt x="800" y="64"/>
                </a:cubicBezTo>
                <a:cubicBezTo>
                  <a:pt x="800" y="29"/>
                  <a:pt x="771" y="0"/>
                  <a:pt x="736" y="0"/>
                </a:cubicBezTo>
                <a:cubicBezTo>
                  <a:pt x="736" y="0"/>
                  <a:pt x="736" y="0"/>
                  <a:pt x="736" y="0"/>
                </a:cubicBezTo>
                <a:cubicBezTo>
                  <a:pt x="502" y="0"/>
                  <a:pt x="502" y="0"/>
                  <a:pt x="502" y="0"/>
                </a:cubicBezTo>
                <a:cubicBezTo>
                  <a:pt x="502" y="0"/>
                  <a:pt x="502" y="0"/>
                  <a:pt x="502" y="0"/>
                </a:cubicBezTo>
                <a:moveTo>
                  <a:pt x="64" y="437"/>
                </a:moveTo>
                <a:cubicBezTo>
                  <a:pt x="29" y="437"/>
                  <a:pt x="0" y="466"/>
                  <a:pt x="0" y="502"/>
                </a:cubicBezTo>
                <a:cubicBezTo>
                  <a:pt x="0" y="502"/>
                  <a:pt x="0" y="502"/>
                  <a:pt x="0" y="502"/>
                </a:cubicBezTo>
                <a:cubicBezTo>
                  <a:pt x="0" y="736"/>
                  <a:pt x="0" y="736"/>
                  <a:pt x="0" y="736"/>
                </a:cubicBezTo>
                <a:cubicBezTo>
                  <a:pt x="0" y="771"/>
                  <a:pt x="29" y="800"/>
                  <a:pt x="64" y="800"/>
                </a:cubicBezTo>
                <a:cubicBezTo>
                  <a:pt x="64" y="800"/>
                  <a:pt x="64" y="800"/>
                  <a:pt x="64" y="800"/>
                </a:cubicBezTo>
                <a:cubicBezTo>
                  <a:pt x="298" y="800"/>
                  <a:pt x="298" y="800"/>
                  <a:pt x="298" y="800"/>
                </a:cubicBezTo>
                <a:cubicBezTo>
                  <a:pt x="298" y="800"/>
                  <a:pt x="298" y="800"/>
                  <a:pt x="298" y="800"/>
                </a:cubicBezTo>
                <a:cubicBezTo>
                  <a:pt x="334" y="800"/>
                  <a:pt x="362" y="771"/>
                  <a:pt x="362" y="736"/>
                </a:cubicBezTo>
                <a:cubicBezTo>
                  <a:pt x="362" y="736"/>
                  <a:pt x="362" y="736"/>
                  <a:pt x="362" y="736"/>
                </a:cubicBezTo>
                <a:cubicBezTo>
                  <a:pt x="362" y="502"/>
                  <a:pt x="362" y="502"/>
                  <a:pt x="362" y="502"/>
                </a:cubicBezTo>
                <a:cubicBezTo>
                  <a:pt x="363" y="466"/>
                  <a:pt x="334" y="438"/>
                  <a:pt x="298" y="438"/>
                </a:cubicBezTo>
                <a:cubicBezTo>
                  <a:pt x="298" y="438"/>
                  <a:pt x="298" y="438"/>
                  <a:pt x="298" y="438"/>
                </a:cubicBezTo>
                <a:cubicBezTo>
                  <a:pt x="298" y="437"/>
                  <a:pt x="298" y="437"/>
                  <a:pt x="298" y="437"/>
                </a:cubicBezTo>
                <a:cubicBezTo>
                  <a:pt x="64" y="437"/>
                  <a:pt x="64" y="437"/>
                  <a:pt x="64" y="437"/>
                </a:cubicBezTo>
                <a:cubicBezTo>
                  <a:pt x="64" y="437"/>
                  <a:pt x="64" y="437"/>
                  <a:pt x="64" y="437"/>
                </a:cubicBezTo>
                <a:moveTo>
                  <a:pt x="502" y="437"/>
                </a:moveTo>
                <a:cubicBezTo>
                  <a:pt x="466" y="437"/>
                  <a:pt x="438" y="466"/>
                  <a:pt x="438" y="502"/>
                </a:cubicBezTo>
                <a:cubicBezTo>
                  <a:pt x="438" y="502"/>
                  <a:pt x="438" y="502"/>
                  <a:pt x="438" y="502"/>
                </a:cubicBezTo>
                <a:cubicBezTo>
                  <a:pt x="438" y="736"/>
                  <a:pt x="438" y="736"/>
                  <a:pt x="438" y="736"/>
                </a:cubicBezTo>
                <a:cubicBezTo>
                  <a:pt x="437" y="771"/>
                  <a:pt x="466" y="800"/>
                  <a:pt x="502" y="800"/>
                </a:cubicBezTo>
                <a:cubicBezTo>
                  <a:pt x="502" y="800"/>
                  <a:pt x="502" y="800"/>
                  <a:pt x="502" y="800"/>
                </a:cubicBezTo>
                <a:cubicBezTo>
                  <a:pt x="736" y="800"/>
                  <a:pt x="736" y="800"/>
                  <a:pt x="736" y="800"/>
                </a:cubicBezTo>
                <a:cubicBezTo>
                  <a:pt x="736" y="800"/>
                  <a:pt x="736" y="800"/>
                  <a:pt x="736" y="800"/>
                </a:cubicBezTo>
                <a:cubicBezTo>
                  <a:pt x="771" y="800"/>
                  <a:pt x="800" y="771"/>
                  <a:pt x="800" y="736"/>
                </a:cubicBezTo>
                <a:cubicBezTo>
                  <a:pt x="800" y="736"/>
                  <a:pt x="800" y="736"/>
                  <a:pt x="800" y="736"/>
                </a:cubicBezTo>
                <a:cubicBezTo>
                  <a:pt x="800" y="502"/>
                  <a:pt x="800" y="502"/>
                  <a:pt x="800" y="502"/>
                </a:cubicBezTo>
                <a:cubicBezTo>
                  <a:pt x="800" y="466"/>
                  <a:pt x="771" y="438"/>
                  <a:pt x="736" y="438"/>
                </a:cubicBezTo>
                <a:cubicBezTo>
                  <a:pt x="736" y="438"/>
                  <a:pt x="736" y="438"/>
                  <a:pt x="736" y="438"/>
                </a:cubicBezTo>
                <a:cubicBezTo>
                  <a:pt x="736" y="437"/>
                  <a:pt x="736" y="437"/>
                  <a:pt x="736" y="437"/>
                </a:cubicBezTo>
                <a:cubicBezTo>
                  <a:pt x="502" y="437"/>
                  <a:pt x="502" y="437"/>
                  <a:pt x="502" y="437"/>
                </a:cubicBezTo>
                <a:cubicBezTo>
                  <a:pt x="502" y="437"/>
                  <a:pt x="502" y="437"/>
                  <a:pt x="502" y="437"/>
                </a:cubicBezTo>
                <a:moveTo>
                  <a:pt x="298" y="437"/>
                </a:moveTo>
                <a:cubicBezTo>
                  <a:pt x="298" y="437"/>
                  <a:pt x="298" y="437"/>
                  <a:pt x="298" y="437"/>
                </a:cubicBezTo>
                <a:moveTo>
                  <a:pt x="64" y="0"/>
                </a:moveTo>
                <a:cubicBezTo>
                  <a:pt x="29" y="0"/>
                  <a:pt x="0" y="29"/>
                  <a:pt x="0" y="64"/>
                </a:cubicBezTo>
                <a:cubicBezTo>
                  <a:pt x="0" y="64"/>
                  <a:pt x="0" y="64"/>
                  <a:pt x="0" y="64"/>
                </a:cubicBezTo>
                <a:cubicBezTo>
                  <a:pt x="0" y="298"/>
                  <a:pt x="0" y="298"/>
                  <a:pt x="0" y="298"/>
                </a:cubicBezTo>
                <a:cubicBezTo>
                  <a:pt x="0" y="334"/>
                  <a:pt x="29" y="362"/>
                  <a:pt x="64" y="362"/>
                </a:cubicBezTo>
                <a:cubicBezTo>
                  <a:pt x="64" y="362"/>
                  <a:pt x="64" y="362"/>
                  <a:pt x="64" y="362"/>
                </a:cubicBezTo>
                <a:cubicBezTo>
                  <a:pt x="298" y="362"/>
                  <a:pt x="298" y="362"/>
                  <a:pt x="298" y="362"/>
                </a:cubicBezTo>
                <a:cubicBezTo>
                  <a:pt x="298" y="362"/>
                  <a:pt x="298" y="362"/>
                  <a:pt x="298" y="362"/>
                </a:cubicBezTo>
                <a:cubicBezTo>
                  <a:pt x="334" y="362"/>
                  <a:pt x="362" y="334"/>
                  <a:pt x="362" y="298"/>
                </a:cubicBezTo>
                <a:cubicBezTo>
                  <a:pt x="362" y="298"/>
                  <a:pt x="362" y="298"/>
                  <a:pt x="362" y="298"/>
                </a:cubicBezTo>
                <a:cubicBezTo>
                  <a:pt x="362" y="64"/>
                  <a:pt x="362" y="64"/>
                  <a:pt x="362" y="64"/>
                </a:cubicBezTo>
                <a:cubicBezTo>
                  <a:pt x="363" y="29"/>
                  <a:pt x="334" y="0"/>
                  <a:pt x="298" y="0"/>
                </a:cubicBezTo>
                <a:cubicBezTo>
                  <a:pt x="298" y="0"/>
                  <a:pt x="298" y="0"/>
                  <a:pt x="298" y="0"/>
                </a:cubicBezTo>
                <a:cubicBezTo>
                  <a:pt x="64" y="0"/>
                  <a:pt x="64" y="0"/>
                  <a:pt x="64" y="0"/>
                </a:cubicBezTo>
                <a:cubicBezTo>
                  <a:pt x="64" y="0"/>
                  <a:pt x="64" y="0"/>
                  <a:pt x="64" y="0"/>
                </a:cubicBezTo>
              </a:path>
            </a:pathLst>
          </a:custGeom>
          <a:gradFill>
            <a:gsLst>
              <a:gs pos="40000">
                <a:srgbClr val="58E2AD"/>
              </a:gs>
              <a:gs pos="60000">
                <a:srgbClr val="70DDE8"/>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9">
            <a:extLst>
              <a:ext uri="{FF2B5EF4-FFF2-40B4-BE49-F238E27FC236}">
                <a16:creationId xmlns:a16="http://schemas.microsoft.com/office/drawing/2014/main" id="{335A7008-9B07-45EA-B3EB-7944B2720836}"/>
              </a:ext>
            </a:extLst>
          </p:cNvPr>
          <p:cNvSpPr>
            <a:spLocks noChangeAspect="1" noEditPoints="1"/>
          </p:cNvSpPr>
          <p:nvPr/>
        </p:nvSpPr>
        <p:spPr bwMode="auto">
          <a:xfrm>
            <a:off x="10760352" y="6128051"/>
            <a:ext cx="136280" cy="165819"/>
          </a:xfrm>
          <a:custGeom>
            <a:avLst/>
            <a:gdLst>
              <a:gd name="T0" fmla="*/ 482 w 552"/>
              <a:gd name="T1" fmla="*/ 672 h 672"/>
              <a:gd name="T2" fmla="*/ 486 w 552"/>
              <a:gd name="T3" fmla="*/ 668 h 672"/>
              <a:gd name="T4" fmla="*/ 69 w 552"/>
              <a:gd name="T5" fmla="*/ 672 h 672"/>
              <a:gd name="T6" fmla="*/ 73 w 552"/>
              <a:gd name="T7" fmla="*/ 668 h 672"/>
              <a:gd name="T8" fmla="*/ 0 w 552"/>
              <a:gd name="T9" fmla="*/ 603 h 672"/>
              <a:gd name="T10" fmla="*/ 224 w 552"/>
              <a:gd name="T11" fmla="*/ 379 h 672"/>
              <a:gd name="T12" fmla="*/ 327 w 552"/>
              <a:gd name="T13" fmla="*/ 379 h 672"/>
              <a:gd name="T14" fmla="*/ 551 w 552"/>
              <a:gd name="T15" fmla="*/ 603 h 672"/>
              <a:gd name="T16" fmla="*/ 486 w 552"/>
              <a:gd name="T17" fmla="*/ 668 h 672"/>
              <a:gd name="T18" fmla="*/ 482 w 552"/>
              <a:gd name="T19" fmla="*/ 672 h 672"/>
              <a:gd name="T20" fmla="*/ 280 w 552"/>
              <a:gd name="T21" fmla="*/ 345 h 672"/>
              <a:gd name="T22" fmla="*/ 108 w 552"/>
              <a:gd name="T23" fmla="*/ 173 h 672"/>
              <a:gd name="T24" fmla="*/ 280 w 552"/>
              <a:gd name="T25" fmla="*/ 0 h 672"/>
              <a:gd name="T26" fmla="*/ 452 w 552"/>
              <a:gd name="T27" fmla="*/ 173 h 672"/>
              <a:gd name="T28" fmla="*/ 277 w 552"/>
              <a:gd name="T29" fmla="*/ 345 h 672"/>
              <a:gd name="T30" fmla="*/ 280 w 552"/>
              <a:gd name="T31" fmla="*/ 345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 h="672">
                <a:moveTo>
                  <a:pt x="482" y="672"/>
                </a:moveTo>
                <a:cubicBezTo>
                  <a:pt x="486" y="668"/>
                  <a:pt x="486" y="668"/>
                  <a:pt x="486" y="668"/>
                </a:cubicBezTo>
                <a:cubicBezTo>
                  <a:pt x="69" y="672"/>
                  <a:pt x="69" y="672"/>
                  <a:pt x="69" y="672"/>
                </a:cubicBezTo>
                <a:cubicBezTo>
                  <a:pt x="73" y="668"/>
                  <a:pt x="73" y="668"/>
                  <a:pt x="73" y="668"/>
                </a:cubicBezTo>
                <a:cubicBezTo>
                  <a:pt x="35" y="668"/>
                  <a:pt x="0" y="641"/>
                  <a:pt x="0" y="603"/>
                </a:cubicBezTo>
                <a:cubicBezTo>
                  <a:pt x="0" y="479"/>
                  <a:pt x="100" y="379"/>
                  <a:pt x="224" y="379"/>
                </a:cubicBezTo>
                <a:cubicBezTo>
                  <a:pt x="327" y="379"/>
                  <a:pt x="327" y="379"/>
                  <a:pt x="327" y="379"/>
                </a:cubicBezTo>
                <a:cubicBezTo>
                  <a:pt x="451" y="379"/>
                  <a:pt x="551" y="479"/>
                  <a:pt x="551" y="603"/>
                </a:cubicBezTo>
                <a:cubicBezTo>
                  <a:pt x="552" y="641"/>
                  <a:pt x="525" y="668"/>
                  <a:pt x="486" y="668"/>
                </a:cubicBezTo>
                <a:cubicBezTo>
                  <a:pt x="482" y="672"/>
                  <a:pt x="482" y="672"/>
                  <a:pt x="482" y="672"/>
                </a:cubicBezTo>
                <a:close/>
                <a:moveTo>
                  <a:pt x="280" y="345"/>
                </a:moveTo>
                <a:cubicBezTo>
                  <a:pt x="185" y="345"/>
                  <a:pt x="108" y="268"/>
                  <a:pt x="108" y="173"/>
                </a:cubicBezTo>
                <a:cubicBezTo>
                  <a:pt x="108" y="78"/>
                  <a:pt x="185" y="0"/>
                  <a:pt x="280" y="0"/>
                </a:cubicBezTo>
                <a:cubicBezTo>
                  <a:pt x="375" y="0"/>
                  <a:pt x="452" y="78"/>
                  <a:pt x="452" y="173"/>
                </a:cubicBezTo>
                <a:cubicBezTo>
                  <a:pt x="452" y="268"/>
                  <a:pt x="372" y="345"/>
                  <a:pt x="277" y="345"/>
                </a:cubicBezTo>
                <a:cubicBezTo>
                  <a:pt x="280" y="345"/>
                  <a:pt x="280" y="345"/>
                  <a:pt x="280" y="345"/>
                </a:cubicBezTo>
                <a:close/>
              </a:path>
            </a:pathLst>
          </a:custGeom>
          <a:gradFill>
            <a:gsLst>
              <a:gs pos="40000">
                <a:srgbClr val="58E2AD"/>
              </a:gs>
              <a:gs pos="60000">
                <a:srgbClr val="70DDE8"/>
              </a:gs>
            </a:gsLst>
            <a:lin ang="2700000" scaled="1"/>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合 45">
            <a:extLst>
              <a:ext uri="{FF2B5EF4-FFF2-40B4-BE49-F238E27FC236}">
                <a16:creationId xmlns:a16="http://schemas.microsoft.com/office/drawing/2014/main" id="{EDC3B566-4B78-4ECF-9CDB-576A989145CE}"/>
              </a:ext>
            </a:extLst>
          </p:cNvPr>
          <p:cNvGrpSpPr/>
          <p:nvPr/>
        </p:nvGrpSpPr>
        <p:grpSpPr>
          <a:xfrm>
            <a:off x="8963194" y="2919886"/>
            <a:ext cx="132922" cy="78095"/>
            <a:chOff x="7028138" y="1421606"/>
            <a:chExt cx="171158" cy="59531"/>
          </a:xfrm>
        </p:grpSpPr>
        <p:cxnSp>
          <p:nvCxnSpPr>
            <p:cNvPr id="47" name="直接连接符 46">
              <a:extLst>
                <a:ext uri="{FF2B5EF4-FFF2-40B4-BE49-F238E27FC236}">
                  <a16:creationId xmlns:a16="http://schemas.microsoft.com/office/drawing/2014/main" id="{FB998990-0EC4-4674-A0C6-1EA8A82B8AFE}"/>
                </a:ext>
              </a:extLst>
            </p:cNvPr>
            <p:cNvCxnSpPr>
              <a:cxnSpLocks/>
            </p:cNvCxnSpPr>
            <p:nvPr/>
          </p:nvCxnSpPr>
          <p:spPr>
            <a:xfrm>
              <a:off x="7028138" y="1421606"/>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直接连接符 47">
              <a:extLst>
                <a:ext uri="{FF2B5EF4-FFF2-40B4-BE49-F238E27FC236}">
                  <a16:creationId xmlns:a16="http://schemas.microsoft.com/office/drawing/2014/main" id="{AE72CC91-00A1-4434-90F5-7D3F7A402BA9}"/>
                </a:ext>
              </a:extLst>
            </p:cNvPr>
            <p:cNvCxnSpPr>
              <a:cxnSpLocks/>
            </p:cNvCxnSpPr>
            <p:nvPr/>
          </p:nvCxnSpPr>
          <p:spPr>
            <a:xfrm>
              <a:off x="7028138" y="1451371"/>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直接连接符 48">
              <a:extLst>
                <a:ext uri="{FF2B5EF4-FFF2-40B4-BE49-F238E27FC236}">
                  <a16:creationId xmlns:a16="http://schemas.microsoft.com/office/drawing/2014/main" id="{7C8C6EC4-5213-4438-B324-9D2EAAE76BB0}"/>
                </a:ext>
              </a:extLst>
            </p:cNvPr>
            <p:cNvCxnSpPr>
              <a:cxnSpLocks/>
            </p:cNvCxnSpPr>
            <p:nvPr/>
          </p:nvCxnSpPr>
          <p:spPr>
            <a:xfrm>
              <a:off x="7028138" y="1481137"/>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1" name="组合 50">
            <a:extLst>
              <a:ext uri="{FF2B5EF4-FFF2-40B4-BE49-F238E27FC236}">
                <a16:creationId xmlns:a16="http://schemas.microsoft.com/office/drawing/2014/main" id="{52E4C2B7-E265-48FC-902A-B324EAAA86EB}"/>
              </a:ext>
            </a:extLst>
          </p:cNvPr>
          <p:cNvGrpSpPr/>
          <p:nvPr/>
        </p:nvGrpSpPr>
        <p:grpSpPr>
          <a:xfrm>
            <a:off x="10856851" y="2919886"/>
            <a:ext cx="132922" cy="78095"/>
            <a:chOff x="7028138" y="1421606"/>
            <a:chExt cx="171158" cy="59531"/>
          </a:xfrm>
        </p:grpSpPr>
        <p:cxnSp>
          <p:nvCxnSpPr>
            <p:cNvPr id="52" name="直接连接符 51">
              <a:extLst>
                <a:ext uri="{FF2B5EF4-FFF2-40B4-BE49-F238E27FC236}">
                  <a16:creationId xmlns:a16="http://schemas.microsoft.com/office/drawing/2014/main" id="{C73D9941-5441-42D6-8481-32672C6A7156}"/>
                </a:ext>
              </a:extLst>
            </p:cNvPr>
            <p:cNvCxnSpPr>
              <a:cxnSpLocks/>
            </p:cNvCxnSpPr>
            <p:nvPr/>
          </p:nvCxnSpPr>
          <p:spPr>
            <a:xfrm>
              <a:off x="7028138" y="1421606"/>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a:extLst>
                <a:ext uri="{FF2B5EF4-FFF2-40B4-BE49-F238E27FC236}">
                  <a16:creationId xmlns:a16="http://schemas.microsoft.com/office/drawing/2014/main" id="{51CC77C2-E414-4609-8190-FEC2F6768572}"/>
                </a:ext>
              </a:extLst>
            </p:cNvPr>
            <p:cNvCxnSpPr>
              <a:cxnSpLocks/>
            </p:cNvCxnSpPr>
            <p:nvPr/>
          </p:nvCxnSpPr>
          <p:spPr>
            <a:xfrm>
              <a:off x="7028138" y="1451371"/>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直接连接符 53">
              <a:extLst>
                <a:ext uri="{FF2B5EF4-FFF2-40B4-BE49-F238E27FC236}">
                  <a16:creationId xmlns:a16="http://schemas.microsoft.com/office/drawing/2014/main" id="{5F403295-C822-476C-88F2-D30A75D516AB}"/>
                </a:ext>
              </a:extLst>
            </p:cNvPr>
            <p:cNvCxnSpPr>
              <a:cxnSpLocks/>
            </p:cNvCxnSpPr>
            <p:nvPr/>
          </p:nvCxnSpPr>
          <p:spPr>
            <a:xfrm>
              <a:off x="7028138" y="1481137"/>
              <a:ext cx="171158"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 name="梯形 57">
            <a:extLst>
              <a:ext uri="{FF2B5EF4-FFF2-40B4-BE49-F238E27FC236}">
                <a16:creationId xmlns:a16="http://schemas.microsoft.com/office/drawing/2014/main" id="{E82F735C-4529-4F02-B3FA-360A0A7B6BEE}"/>
              </a:ext>
            </a:extLst>
          </p:cNvPr>
          <p:cNvSpPr/>
          <p:nvPr/>
        </p:nvSpPr>
        <p:spPr>
          <a:xfrm rot="5400000">
            <a:off x="10945726" y="3708265"/>
            <a:ext cx="478289" cy="33058"/>
          </a:xfrm>
          <a:prstGeom prst="trapezoid">
            <a:avLst/>
          </a:prstGeom>
          <a:solidFill>
            <a:srgbClr val="58E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158207BE-D653-441C-89E7-BCBBCC289C34}"/>
              </a:ext>
            </a:extLst>
          </p:cNvPr>
          <p:cNvSpPr/>
          <p:nvPr/>
        </p:nvSpPr>
        <p:spPr>
          <a:xfrm rot="16200000" flipH="1">
            <a:off x="8412633" y="3180926"/>
            <a:ext cx="708392" cy="33058"/>
          </a:xfrm>
          <a:prstGeom prst="trapezoid">
            <a:avLst/>
          </a:prstGeom>
          <a:solidFill>
            <a:srgbClr val="58E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21D66B68-9A84-45C2-87F8-844D3E45EF11}"/>
              </a:ext>
            </a:extLst>
          </p:cNvPr>
          <p:cNvSpPr/>
          <p:nvPr/>
        </p:nvSpPr>
        <p:spPr>
          <a:xfrm rot="16200000" flipH="1">
            <a:off x="8625151" y="4089088"/>
            <a:ext cx="283357" cy="33058"/>
          </a:xfrm>
          <a:prstGeom prst="trapezoid">
            <a:avLst/>
          </a:prstGeom>
          <a:gradFill>
            <a:gsLst>
              <a:gs pos="40000">
                <a:srgbClr val="58E2AD"/>
              </a:gs>
              <a:gs pos="60000">
                <a:srgbClr val="70DDE8"/>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2C5D4F65-B702-4FFE-B8B5-EC640921945B}"/>
              </a:ext>
            </a:extLst>
          </p:cNvPr>
          <p:cNvSpPr/>
          <p:nvPr/>
        </p:nvSpPr>
        <p:spPr>
          <a:xfrm>
            <a:off x="8933960" y="2919886"/>
            <a:ext cx="966998" cy="14220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座位</a:t>
            </a:r>
            <a:endParaRPr lang="en-US" altLang="zh-CN" dirty="0"/>
          </a:p>
          <a:p>
            <a:pPr algn="ctr"/>
            <a:r>
              <a:rPr lang="zh-CN" altLang="en-US" dirty="0"/>
              <a:t>查询</a:t>
            </a:r>
          </a:p>
        </p:txBody>
      </p:sp>
      <p:sp>
        <p:nvSpPr>
          <p:cNvPr id="84" name="矩形 83">
            <a:extLst>
              <a:ext uri="{FF2B5EF4-FFF2-40B4-BE49-F238E27FC236}">
                <a16:creationId xmlns:a16="http://schemas.microsoft.com/office/drawing/2014/main" id="{88CFFF9F-4EFD-498E-8489-AA97899261CA}"/>
              </a:ext>
            </a:extLst>
          </p:cNvPr>
          <p:cNvSpPr/>
          <p:nvPr/>
        </p:nvSpPr>
        <p:spPr>
          <a:xfrm>
            <a:off x="10016674" y="2911168"/>
            <a:ext cx="1015566" cy="647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t>登</a:t>
            </a:r>
            <a:endParaRPr lang="en-US" altLang="zh-CN" dirty="0"/>
          </a:p>
          <a:p>
            <a:pPr algn="ctr"/>
            <a:r>
              <a:rPr lang="zh-CN" altLang="en-US" dirty="0"/>
              <a:t>录</a:t>
            </a:r>
            <a:endParaRPr lang="en-US" altLang="zh-CN" dirty="0"/>
          </a:p>
        </p:txBody>
      </p:sp>
      <p:sp>
        <p:nvSpPr>
          <p:cNvPr id="85" name="矩形 84">
            <a:extLst>
              <a:ext uri="{FF2B5EF4-FFF2-40B4-BE49-F238E27FC236}">
                <a16:creationId xmlns:a16="http://schemas.microsoft.com/office/drawing/2014/main" id="{51B231CB-D21D-4CDD-95A7-8F57A59DDA3C}"/>
              </a:ext>
            </a:extLst>
          </p:cNvPr>
          <p:cNvSpPr/>
          <p:nvPr/>
        </p:nvSpPr>
        <p:spPr>
          <a:xfrm>
            <a:off x="10016674" y="3604008"/>
            <a:ext cx="1015566" cy="719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t>座位</a:t>
            </a:r>
            <a:endParaRPr lang="en-US" altLang="zh-CN" dirty="0"/>
          </a:p>
          <a:p>
            <a:pPr algn="ctr"/>
            <a:r>
              <a:rPr lang="zh-CN" altLang="en-US" dirty="0"/>
              <a:t>预约</a:t>
            </a:r>
          </a:p>
        </p:txBody>
      </p:sp>
      <p:sp>
        <p:nvSpPr>
          <p:cNvPr id="86" name="矩形 85">
            <a:extLst>
              <a:ext uri="{FF2B5EF4-FFF2-40B4-BE49-F238E27FC236}">
                <a16:creationId xmlns:a16="http://schemas.microsoft.com/office/drawing/2014/main" id="{3355FDA6-C931-44E5-BED1-6A8157F103F8}"/>
              </a:ext>
            </a:extLst>
          </p:cNvPr>
          <p:cNvSpPr/>
          <p:nvPr/>
        </p:nvSpPr>
        <p:spPr>
          <a:xfrm>
            <a:off x="10018759" y="4414792"/>
            <a:ext cx="1015566" cy="719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t>取消</a:t>
            </a:r>
            <a:endParaRPr lang="en-US" altLang="zh-CN" dirty="0"/>
          </a:p>
          <a:p>
            <a:pPr algn="ctr"/>
            <a:r>
              <a:rPr lang="zh-CN" altLang="en-US" dirty="0"/>
              <a:t>预约</a:t>
            </a:r>
          </a:p>
        </p:txBody>
      </p:sp>
      <p:sp>
        <p:nvSpPr>
          <p:cNvPr id="87" name="矩形 86">
            <a:extLst>
              <a:ext uri="{FF2B5EF4-FFF2-40B4-BE49-F238E27FC236}">
                <a16:creationId xmlns:a16="http://schemas.microsoft.com/office/drawing/2014/main" id="{6FF5BC8D-E216-428D-8E14-3BAFC7E07B2A}"/>
              </a:ext>
            </a:extLst>
          </p:cNvPr>
          <p:cNvSpPr/>
          <p:nvPr/>
        </p:nvSpPr>
        <p:spPr>
          <a:xfrm>
            <a:off x="8918645" y="4419608"/>
            <a:ext cx="1015566" cy="719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签到</a:t>
            </a:r>
          </a:p>
        </p:txBody>
      </p:sp>
      <p:sp>
        <p:nvSpPr>
          <p:cNvPr id="88" name="矩形 87">
            <a:extLst>
              <a:ext uri="{FF2B5EF4-FFF2-40B4-BE49-F238E27FC236}">
                <a16:creationId xmlns:a16="http://schemas.microsoft.com/office/drawing/2014/main" id="{5D256169-668F-4ADD-ABBC-BD15C27EB1F5}"/>
              </a:ext>
            </a:extLst>
          </p:cNvPr>
          <p:cNvSpPr/>
          <p:nvPr/>
        </p:nvSpPr>
        <p:spPr>
          <a:xfrm>
            <a:off x="8918645" y="5214446"/>
            <a:ext cx="1015566" cy="719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离开</a:t>
            </a:r>
          </a:p>
        </p:txBody>
      </p:sp>
      <p:sp>
        <p:nvSpPr>
          <p:cNvPr id="89" name="矩形 88">
            <a:extLst>
              <a:ext uri="{FF2B5EF4-FFF2-40B4-BE49-F238E27FC236}">
                <a16:creationId xmlns:a16="http://schemas.microsoft.com/office/drawing/2014/main" id="{6E915B35-88D8-4DA6-AE1F-23295BEB683E}"/>
              </a:ext>
            </a:extLst>
          </p:cNvPr>
          <p:cNvSpPr/>
          <p:nvPr/>
        </p:nvSpPr>
        <p:spPr>
          <a:xfrm>
            <a:off x="10018759" y="5207639"/>
            <a:ext cx="1015566" cy="719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t>选</a:t>
            </a:r>
            <a:endParaRPr lang="en-US" altLang="zh-CN" dirty="0"/>
          </a:p>
          <a:p>
            <a:pPr algn="ctr"/>
            <a:r>
              <a:rPr lang="zh-CN" altLang="en-US" dirty="0"/>
              <a:t>座</a:t>
            </a:r>
          </a:p>
        </p:txBody>
      </p:sp>
      <p:pic>
        <p:nvPicPr>
          <p:cNvPr id="2" name="图片 1">
            <a:extLst>
              <a:ext uri="{FF2B5EF4-FFF2-40B4-BE49-F238E27FC236}">
                <a16:creationId xmlns:a16="http://schemas.microsoft.com/office/drawing/2014/main" id="{1AD041B7-D4CE-4458-AF5D-F11FBBD89DD9}"/>
              </a:ext>
            </a:extLst>
          </p:cNvPr>
          <p:cNvPicPr>
            <a:picLocks noChangeAspect="1"/>
          </p:cNvPicPr>
          <p:nvPr/>
        </p:nvPicPr>
        <p:blipFill>
          <a:blip r:embed="rId2"/>
          <a:stretch>
            <a:fillRect/>
          </a:stretch>
        </p:blipFill>
        <p:spPr>
          <a:xfrm>
            <a:off x="8913062" y="2719259"/>
            <a:ext cx="2174037" cy="3229790"/>
          </a:xfrm>
          <a:prstGeom prst="rect">
            <a:avLst/>
          </a:prstGeom>
        </p:spPr>
      </p:pic>
      <p:sp>
        <p:nvSpPr>
          <p:cNvPr id="91" name="文本框 90">
            <a:extLst>
              <a:ext uri="{FF2B5EF4-FFF2-40B4-BE49-F238E27FC236}">
                <a16:creationId xmlns:a16="http://schemas.microsoft.com/office/drawing/2014/main" id="{8A02511D-6C67-46E4-88A3-5311D85DFCEC}"/>
              </a:ext>
            </a:extLst>
          </p:cNvPr>
          <p:cNvSpPr txBox="1"/>
          <p:nvPr/>
        </p:nvSpPr>
        <p:spPr>
          <a:xfrm>
            <a:off x="1060451" y="2611469"/>
            <a:ext cx="2451100" cy="369332"/>
          </a:xfrm>
          <a:prstGeom prst="rect">
            <a:avLst/>
          </a:prstGeom>
          <a:noFill/>
        </p:spPr>
        <p:txBody>
          <a:bodyPr wrap="square" rtlCol="0">
            <a:spAutoFit/>
          </a:bodyPr>
          <a:lstStyle/>
          <a:p>
            <a:r>
              <a:rPr lang="zh-CN" altLang="en-US" dirty="0">
                <a:solidFill>
                  <a:srgbClr val="58E2AD"/>
                </a:solidFill>
                <a:latin typeface="Arial" panose="020B0604020202020204" pitchFamily="34" charset="0"/>
                <a:cs typeface="Arial" panose="020B0604020202020204" pitchFamily="34" charset="0"/>
              </a:rPr>
              <a:t>选座功能</a:t>
            </a:r>
          </a:p>
        </p:txBody>
      </p:sp>
      <p:sp>
        <p:nvSpPr>
          <p:cNvPr id="92" name="文本框 91">
            <a:extLst>
              <a:ext uri="{FF2B5EF4-FFF2-40B4-BE49-F238E27FC236}">
                <a16:creationId xmlns:a16="http://schemas.microsoft.com/office/drawing/2014/main" id="{22842C8C-3BA6-496D-92A0-4BDAFEDFA229}"/>
              </a:ext>
            </a:extLst>
          </p:cNvPr>
          <p:cNvSpPr txBox="1"/>
          <p:nvPr/>
        </p:nvSpPr>
        <p:spPr>
          <a:xfrm>
            <a:off x="1060451" y="3208861"/>
            <a:ext cx="2451100" cy="369332"/>
          </a:xfrm>
          <a:prstGeom prst="rect">
            <a:avLst/>
          </a:prstGeom>
          <a:noFill/>
        </p:spPr>
        <p:txBody>
          <a:bodyPr wrap="square" rtlCol="0">
            <a:spAutoFit/>
          </a:bodyPr>
          <a:lstStyle/>
          <a:p>
            <a:r>
              <a:rPr lang="zh-CN" altLang="en-US" dirty="0">
                <a:solidFill>
                  <a:srgbClr val="58E2AD"/>
                </a:solidFill>
                <a:latin typeface="Arial" panose="020B0604020202020204" pitchFamily="34" charset="0"/>
                <a:cs typeface="Arial" panose="020B0604020202020204" pitchFamily="34" charset="0"/>
              </a:rPr>
              <a:t>预约功能</a:t>
            </a:r>
          </a:p>
        </p:txBody>
      </p:sp>
      <p:sp>
        <p:nvSpPr>
          <p:cNvPr id="93" name="文本框 92">
            <a:extLst>
              <a:ext uri="{FF2B5EF4-FFF2-40B4-BE49-F238E27FC236}">
                <a16:creationId xmlns:a16="http://schemas.microsoft.com/office/drawing/2014/main" id="{93099569-E351-4931-8FB3-1D470B0A6DAF}"/>
              </a:ext>
            </a:extLst>
          </p:cNvPr>
          <p:cNvSpPr txBox="1"/>
          <p:nvPr/>
        </p:nvSpPr>
        <p:spPr>
          <a:xfrm>
            <a:off x="1060451" y="3806253"/>
            <a:ext cx="2451100" cy="369332"/>
          </a:xfrm>
          <a:prstGeom prst="rect">
            <a:avLst/>
          </a:prstGeom>
          <a:noFill/>
        </p:spPr>
        <p:txBody>
          <a:bodyPr wrap="square" rtlCol="0">
            <a:spAutoFit/>
          </a:bodyPr>
          <a:lstStyle/>
          <a:p>
            <a:r>
              <a:rPr lang="zh-CN" altLang="en-US" dirty="0">
                <a:solidFill>
                  <a:srgbClr val="58E2AD"/>
                </a:solidFill>
                <a:latin typeface="Arial" panose="020B0604020202020204" pitchFamily="34" charset="0"/>
                <a:cs typeface="Arial" panose="020B0604020202020204" pitchFamily="34" charset="0"/>
              </a:rPr>
              <a:t>取消预约</a:t>
            </a:r>
          </a:p>
        </p:txBody>
      </p:sp>
      <p:sp>
        <p:nvSpPr>
          <p:cNvPr id="94" name="文本框 93">
            <a:extLst>
              <a:ext uri="{FF2B5EF4-FFF2-40B4-BE49-F238E27FC236}">
                <a16:creationId xmlns:a16="http://schemas.microsoft.com/office/drawing/2014/main" id="{BE814A25-A3D9-4705-A4D9-732C87FA8DF2}"/>
              </a:ext>
            </a:extLst>
          </p:cNvPr>
          <p:cNvSpPr txBox="1"/>
          <p:nvPr/>
        </p:nvSpPr>
        <p:spPr>
          <a:xfrm>
            <a:off x="1060451" y="5726152"/>
            <a:ext cx="2451100" cy="369332"/>
          </a:xfrm>
          <a:prstGeom prst="rect">
            <a:avLst/>
          </a:prstGeom>
          <a:noFill/>
        </p:spPr>
        <p:txBody>
          <a:bodyPr wrap="square" rtlCol="0">
            <a:spAutoFit/>
          </a:bodyPr>
          <a:lstStyle/>
          <a:p>
            <a:r>
              <a:rPr lang="zh-CN" altLang="en-US" dirty="0">
                <a:solidFill>
                  <a:srgbClr val="58E2AD"/>
                </a:solidFill>
                <a:latin typeface="Arial" panose="020B0604020202020204" pitchFamily="34" charset="0"/>
                <a:cs typeface="Arial" panose="020B0604020202020204" pitchFamily="34" charset="0"/>
              </a:rPr>
              <a:t>暂离功能</a:t>
            </a:r>
          </a:p>
        </p:txBody>
      </p:sp>
      <p:sp>
        <p:nvSpPr>
          <p:cNvPr id="95" name="文本框 94">
            <a:extLst>
              <a:ext uri="{FF2B5EF4-FFF2-40B4-BE49-F238E27FC236}">
                <a16:creationId xmlns:a16="http://schemas.microsoft.com/office/drawing/2014/main" id="{684EE877-E5D3-4B49-870E-63BA7617A1A6}"/>
              </a:ext>
            </a:extLst>
          </p:cNvPr>
          <p:cNvSpPr txBox="1"/>
          <p:nvPr/>
        </p:nvSpPr>
        <p:spPr>
          <a:xfrm>
            <a:off x="1060451" y="5127655"/>
            <a:ext cx="2451100" cy="369332"/>
          </a:xfrm>
          <a:prstGeom prst="rect">
            <a:avLst/>
          </a:prstGeom>
          <a:noFill/>
        </p:spPr>
        <p:txBody>
          <a:bodyPr wrap="square" rtlCol="0">
            <a:spAutoFit/>
          </a:bodyPr>
          <a:lstStyle/>
          <a:p>
            <a:r>
              <a:rPr lang="zh-CN" altLang="en-US" dirty="0">
                <a:solidFill>
                  <a:srgbClr val="58E2AD"/>
                </a:solidFill>
                <a:latin typeface="Arial" panose="020B0604020202020204" pitchFamily="34" charset="0"/>
                <a:cs typeface="Arial" panose="020B0604020202020204" pitchFamily="34" charset="0"/>
              </a:rPr>
              <a:t>签退功能</a:t>
            </a:r>
          </a:p>
        </p:txBody>
      </p:sp>
      <p:sp>
        <p:nvSpPr>
          <p:cNvPr id="96" name="文本框 95">
            <a:extLst>
              <a:ext uri="{FF2B5EF4-FFF2-40B4-BE49-F238E27FC236}">
                <a16:creationId xmlns:a16="http://schemas.microsoft.com/office/drawing/2014/main" id="{0254C65B-D60B-477D-83A0-C720C1D652BC}"/>
              </a:ext>
            </a:extLst>
          </p:cNvPr>
          <p:cNvSpPr txBox="1"/>
          <p:nvPr/>
        </p:nvSpPr>
        <p:spPr>
          <a:xfrm>
            <a:off x="1060451" y="4466954"/>
            <a:ext cx="2451100" cy="369332"/>
          </a:xfrm>
          <a:prstGeom prst="rect">
            <a:avLst/>
          </a:prstGeom>
          <a:noFill/>
        </p:spPr>
        <p:txBody>
          <a:bodyPr wrap="square" rtlCol="0">
            <a:spAutoFit/>
          </a:bodyPr>
          <a:lstStyle/>
          <a:p>
            <a:r>
              <a:rPr lang="zh-CN" altLang="en-US" dirty="0">
                <a:solidFill>
                  <a:srgbClr val="58E2AD"/>
                </a:solidFill>
                <a:latin typeface="Arial" panose="020B0604020202020204" pitchFamily="34" charset="0"/>
                <a:cs typeface="Arial" panose="020B0604020202020204" pitchFamily="34" charset="0"/>
              </a:rPr>
              <a:t>签到功能</a:t>
            </a:r>
          </a:p>
        </p:txBody>
      </p:sp>
      <p:cxnSp>
        <p:nvCxnSpPr>
          <p:cNvPr id="97" name="连接符: 肘形 96">
            <a:extLst>
              <a:ext uri="{FF2B5EF4-FFF2-40B4-BE49-F238E27FC236}">
                <a16:creationId xmlns:a16="http://schemas.microsoft.com/office/drawing/2014/main" id="{88A01C0F-C3F3-4541-9F6B-7B93D34EC153}"/>
              </a:ext>
            </a:extLst>
          </p:cNvPr>
          <p:cNvCxnSpPr>
            <a:cxnSpLocks/>
            <a:endCxn id="114" idx="1"/>
          </p:cNvCxnSpPr>
          <p:nvPr/>
        </p:nvCxnSpPr>
        <p:spPr>
          <a:xfrm>
            <a:off x="2130138" y="2816535"/>
            <a:ext cx="4164318" cy="1682216"/>
          </a:xfrm>
          <a:prstGeom prst="bentConnector3">
            <a:avLst>
              <a:gd name="adj1" fmla="val 50000"/>
            </a:avLst>
          </a:prstGeom>
          <a:noFill/>
          <a:ln>
            <a:gradFill flip="none" rotWithShape="1">
              <a:gsLst>
                <a:gs pos="40000">
                  <a:srgbClr val="00B050"/>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8" name="连接符: 肘形 97">
            <a:extLst>
              <a:ext uri="{FF2B5EF4-FFF2-40B4-BE49-F238E27FC236}">
                <a16:creationId xmlns:a16="http://schemas.microsoft.com/office/drawing/2014/main" id="{74055F33-7FE4-4DC1-98F3-675C7BCB4837}"/>
              </a:ext>
            </a:extLst>
          </p:cNvPr>
          <p:cNvCxnSpPr>
            <a:cxnSpLocks/>
            <a:endCxn id="114" idx="1"/>
          </p:cNvCxnSpPr>
          <p:nvPr/>
        </p:nvCxnSpPr>
        <p:spPr>
          <a:xfrm>
            <a:off x="2130138" y="3429911"/>
            <a:ext cx="4164318" cy="1068840"/>
          </a:xfrm>
          <a:prstGeom prst="bentConnector3">
            <a:avLst>
              <a:gd name="adj1" fmla="val 50000"/>
            </a:avLst>
          </a:prstGeom>
          <a:noFill/>
          <a:ln>
            <a:gradFill flip="none" rotWithShape="1">
              <a:gsLst>
                <a:gs pos="40000">
                  <a:srgbClr val="00B050"/>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9" name="连接符: 肘形 98">
            <a:extLst>
              <a:ext uri="{FF2B5EF4-FFF2-40B4-BE49-F238E27FC236}">
                <a16:creationId xmlns:a16="http://schemas.microsoft.com/office/drawing/2014/main" id="{55FC029A-B654-4687-871F-29F4C4AED98C}"/>
              </a:ext>
            </a:extLst>
          </p:cNvPr>
          <p:cNvCxnSpPr>
            <a:cxnSpLocks/>
            <a:endCxn id="114" idx="1"/>
          </p:cNvCxnSpPr>
          <p:nvPr/>
        </p:nvCxnSpPr>
        <p:spPr>
          <a:xfrm>
            <a:off x="2211758" y="4034424"/>
            <a:ext cx="4082698" cy="464327"/>
          </a:xfrm>
          <a:prstGeom prst="bentConnector3">
            <a:avLst>
              <a:gd name="adj1" fmla="val 50000"/>
            </a:avLst>
          </a:prstGeom>
          <a:noFill/>
          <a:ln>
            <a:gradFill flip="none" rotWithShape="1">
              <a:gsLst>
                <a:gs pos="40000">
                  <a:srgbClr val="00B050"/>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0" name="连接符: 肘形 99">
            <a:extLst>
              <a:ext uri="{FF2B5EF4-FFF2-40B4-BE49-F238E27FC236}">
                <a16:creationId xmlns:a16="http://schemas.microsoft.com/office/drawing/2014/main" id="{8324600A-5024-4DEA-B1CB-A55212FF5074}"/>
              </a:ext>
            </a:extLst>
          </p:cNvPr>
          <p:cNvCxnSpPr>
            <a:cxnSpLocks/>
            <a:endCxn id="114" idx="1"/>
          </p:cNvCxnSpPr>
          <p:nvPr/>
        </p:nvCxnSpPr>
        <p:spPr>
          <a:xfrm flipV="1">
            <a:off x="2211758" y="4498751"/>
            <a:ext cx="4082698" cy="189255"/>
          </a:xfrm>
          <a:prstGeom prst="bentConnector3">
            <a:avLst>
              <a:gd name="adj1" fmla="val 50000"/>
            </a:avLst>
          </a:prstGeom>
          <a:noFill/>
          <a:ln>
            <a:gradFill flip="none" rotWithShape="1">
              <a:gsLst>
                <a:gs pos="40000">
                  <a:srgbClr val="00B050"/>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1" name="连接符: 肘形 100">
            <a:extLst>
              <a:ext uri="{FF2B5EF4-FFF2-40B4-BE49-F238E27FC236}">
                <a16:creationId xmlns:a16="http://schemas.microsoft.com/office/drawing/2014/main" id="{B3F948D2-B804-44C7-B261-4BA941674EE7}"/>
              </a:ext>
            </a:extLst>
          </p:cNvPr>
          <p:cNvCxnSpPr>
            <a:cxnSpLocks/>
            <a:endCxn id="114" idx="1"/>
          </p:cNvCxnSpPr>
          <p:nvPr/>
        </p:nvCxnSpPr>
        <p:spPr>
          <a:xfrm flipV="1">
            <a:off x="2130138" y="4498751"/>
            <a:ext cx="4164318" cy="849957"/>
          </a:xfrm>
          <a:prstGeom prst="bentConnector3">
            <a:avLst>
              <a:gd name="adj1" fmla="val 50000"/>
            </a:avLst>
          </a:prstGeom>
          <a:noFill/>
          <a:ln>
            <a:gradFill flip="none" rotWithShape="1">
              <a:gsLst>
                <a:gs pos="40000">
                  <a:srgbClr val="00B050"/>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2" name="连接符: 肘形 101">
            <a:extLst>
              <a:ext uri="{FF2B5EF4-FFF2-40B4-BE49-F238E27FC236}">
                <a16:creationId xmlns:a16="http://schemas.microsoft.com/office/drawing/2014/main" id="{7E3D4B3F-CA4A-4265-AB7B-99E9EB0E4CC0}"/>
              </a:ext>
            </a:extLst>
          </p:cNvPr>
          <p:cNvCxnSpPr>
            <a:cxnSpLocks/>
            <a:endCxn id="114" idx="1"/>
          </p:cNvCxnSpPr>
          <p:nvPr/>
        </p:nvCxnSpPr>
        <p:spPr>
          <a:xfrm flipV="1">
            <a:off x="2211758" y="4498751"/>
            <a:ext cx="4082698" cy="1486685"/>
          </a:xfrm>
          <a:prstGeom prst="bentConnector3">
            <a:avLst>
              <a:gd name="adj1" fmla="val 50000"/>
            </a:avLst>
          </a:prstGeom>
          <a:noFill/>
          <a:ln>
            <a:gradFill flip="none" rotWithShape="1">
              <a:gsLst>
                <a:gs pos="40000">
                  <a:srgbClr val="00B050"/>
                </a:gs>
                <a:gs pos="60000">
                  <a:srgbClr val="70DDE8"/>
                </a:gs>
              </a:gsLst>
              <a:lin ang="2700000" scaled="1"/>
              <a:tileRect/>
            </a:gradFill>
            <a:prstDash val="dashDot"/>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4" name="文本框 113">
            <a:extLst>
              <a:ext uri="{FF2B5EF4-FFF2-40B4-BE49-F238E27FC236}">
                <a16:creationId xmlns:a16="http://schemas.microsoft.com/office/drawing/2014/main" id="{B4DEF36E-1223-41FA-BB00-BF0063BB8259}"/>
              </a:ext>
            </a:extLst>
          </p:cNvPr>
          <p:cNvSpPr txBox="1"/>
          <p:nvPr/>
        </p:nvSpPr>
        <p:spPr>
          <a:xfrm>
            <a:off x="6294456" y="4175585"/>
            <a:ext cx="2451100" cy="646331"/>
          </a:xfrm>
          <a:prstGeom prst="rect">
            <a:avLst/>
          </a:prstGeom>
          <a:noFill/>
        </p:spPr>
        <p:txBody>
          <a:bodyPr wrap="square" rtlCol="0">
            <a:spAutoFit/>
          </a:bodyPr>
          <a:lstStyle/>
          <a:p>
            <a:r>
              <a:rPr lang="zh-CN" altLang="en-US" dirty="0">
                <a:solidFill>
                  <a:srgbClr val="58E2AD"/>
                </a:solidFill>
                <a:latin typeface="Arial" panose="020B0604020202020204" pitchFamily="34" charset="0"/>
                <a:cs typeface="Arial" panose="020B0604020202020204" pitchFamily="34" charset="0"/>
              </a:rPr>
              <a:t>   一个页面</a:t>
            </a:r>
            <a:endParaRPr lang="en-US" altLang="zh-CN" dirty="0">
              <a:solidFill>
                <a:srgbClr val="58E2AD"/>
              </a:solidFill>
              <a:latin typeface="Arial" panose="020B0604020202020204" pitchFamily="34" charset="0"/>
              <a:cs typeface="Arial" panose="020B0604020202020204" pitchFamily="34" charset="0"/>
            </a:endParaRPr>
          </a:p>
          <a:p>
            <a:endParaRPr lang="en-US" altLang="zh-CN" dirty="0">
              <a:solidFill>
                <a:srgbClr val="58E2AD"/>
              </a:solidFill>
              <a:latin typeface="Arial" panose="020B0604020202020204" pitchFamily="34" charset="0"/>
              <a:cs typeface="Arial" panose="020B0604020202020204" pitchFamily="34" charset="0"/>
            </a:endParaRPr>
          </a:p>
        </p:txBody>
      </p:sp>
      <p:pic>
        <p:nvPicPr>
          <p:cNvPr id="128" name="图片 127">
            <a:extLst>
              <a:ext uri="{FF2B5EF4-FFF2-40B4-BE49-F238E27FC236}">
                <a16:creationId xmlns:a16="http://schemas.microsoft.com/office/drawing/2014/main" id="{BBEC3B5F-A80B-4585-B847-1006ED52C7FF}"/>
              </a:ext>
            </a:extLst>
          </p:cNvPr>
          <p:cNvPicPr>
            <a:picLocks noChangeAspect="1"/>
          </p:cNvPicPr>
          <p:nvPr/>
        </p:nvPicPr>
        <p:blipFill>
          <a:blip r:embed="rId3"/>
          <a:stretch>
            <a:fillRect/>
          </a:stretch>
        </p:blipFill>
        <p:spPr>
          <a:xfrm>
            <a:off x="8876000" y="2680433"/>
            <a:ext cx="2211100" cy="3355839"/>
          </a:xfrm>
          <a:prstGeom prst="rect">
            <a:avLst/>
          </a:prstGeom>
        </p:spPr>
      </p:pic>
    </p:spTree>
    <p:extLst>
      <p:ext uri="{BB962C8B-B14F-4D97-AF65-F5344CB8AC3E}">
        <p14:creationId xmlns:p14="http://schemas.microsoft.com/office/powerpoint/2010/main" val="19541366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circle(in)">
                                      <p:cBhvr>
                                        <p:cTn id="12" dur="2000"/>
                                        <p:tgtEl>
                                          <p:spTgt spid="91"/>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circle(in)">
                                      <p:cBhvr>
                                        <p:cTn id="15" dur="2000"/>
                                        <p:tgtEl>
                                          <p:spTgt spid="92"/>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circle(in)">
                                      <p:cBhvr>
                                        <p:cTn id="18" dur="2000"/>
                                        <p:tgtEl>
                                          <p:spTgt spid="93"/>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circle(in)">
                                      <p:cBhvr>
                                        <p:cTn id="21" dur="2000"/>
                                        <p:tgtEl>
                                          <p:spTgt spid="96"/>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circle(in)">
                                      <p:cBhvr>
                                        <p:cTn id="24" dur="2000"/>
                                        <p:tgtEl>
                                          <p:spTgt spid="95"/>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circle(in)">
                                      <p:cBhvr>
                                        <p:cTn id="27" dur="20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par>
                                <p:cTn id="33" presetID="10" presetClass="entr" presetSubtype="0" fill="hold" nodeType="with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fade">
                                      <p:cBhvr>
                                        <p:cTn id="35" dur="500"/>
                                        <p:tgtEl>
                                          <p:spTgt spid="98"/>
                                        </p:tgtEl>
                                      </p:cBhvr>
                                    </p:animEffect>
                                  </p:childTnLst>
                                </p:cTn>
                              </p:par>
                              <p:par>
                                <p:cTn id="36" presetID="10" presetClass="entr" presetSubtype="0" fill="hold" nodeType="with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500"/>
                                        <p:tgtEl>
                                          <p:spTgt spid="99"/>
                                        </p:tgtEl>
                                      </p:cBhvr>
                                    </p:animEffect>
                                  </p:childTnLst>
                                </p:cTn>
                              </p:par>
                              <p:par>
                                <p:cTn id="39" presetID="10"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500"/>
                                        <p:tgtEl>
                                          <p:spTgt spid="100"/>
                                        </p:tgtEl>
                                      </p:cBhvr>
                                    </p:animEffect>
                                  </p:childTnLst>
                                </p:cTn>
                              </p:par>
                              <p:par>
                                <p:cTn id="42" presetID="10" presetClass="entr" presetSubtype="0" fill="hold" nodeType="withEffect">
                                  <p:stCondLst>
                                    <p:cond delay="0"/>
                                  </p:stCondLst>
                                  <p:childTnLst>
                                    <p:set>
                                      <p:cBhvr>
                                        <p:cTn id="43" dur="1" fill="hold">
                                          <p:stCondLst>
                                            <p:cond delay="0"/>
                                          </p:stCondLst>
                                        </p:cTn>
                                        <p:tgtEl>
                                          <p:spTgt spid="101"/>
                                        </p:tgtEl>
                                        <p:attrNameLst>
                                          <p:attrName>style.visibility</p:attrName>
                                        </p:attrNameLst>
                                      </p:cBhvr>
                                      <p:to>
                                        <p:strVal val="visible"/>
                                      </p:to>
                                    </p:set>
                                    <p:animEffect transition="in" filter="fade">
                                      <p:cBhvr>
                                        <p:cTn id="44" dur="500"/>
                                        <p:tgtEl>
                                          <p:spTgt spid="101"/>
                                        </p:tgtEl>
                                      </p:cBhvr>
                                    </p:animEffect>
                                  </p:childTnLst>
                                </p:cTn>
                              </p:par>
                              <p:par>
                                <p:cTn id="45" presetID="10"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14"/>
                                        </p:tgtEl>
                                        <p:attrNameLst>
                                          <p:attrName>style.visibility</p:attrName>
                                        </p:attrNameLst>
                                      </p:cBhvr>
                                      <p:to>
                                        <p:strVal val="visible"/>
                                      </p:to>
                                    </p:set>
                                    <p:animEffect transition="in" filter="fade">
                                      <p:cBhvr>
                                        <p:cTn id="52" dur="1000"/>
                                        <p:tgtEl>
                                          <p:spTgt spid="114"/>
                                        </p:tgtEl>
                                      </p:cBhvr>
                                    </p:animEffect>
                                    <p:anim calcmode="lin" valueType="num">
                                      <p:cBhvr>
                                        <p:cTn id="53" dur="1000" fill="hold"/>
                                        <p:tgtEl>
                                          <p:spTgt spid="114"/>
                                        </p:tgtEl>
                                        <p:attrNameLst>
                                          <p:attrName>ppt_x</p:attrName>
                                        </p:attrNameLst>
                                      </p:cBhvr>
                                      <p:tavLst>
                                        <p:tav tm="0">
                                          <p:val>
                                            <p:strVal val="#ppt_x"/>
                                          </p:val>
                                        </p:tav>
                                        <p:tav tm="100000">
                                          <p:val>
                                            <p:strVal val="#ppt_x"/>
                                          </p:val>
                                        </p:tav>
                                      </p:tavLst>
                                    </p:anim>
                                    <p:anim calcmode="lin" valueType="num">
                                      <p:cBhvr>
                                        <p:cTn id="54"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fade">
                                      <p:cBhvr>
                                        <p:cTn id="59"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P spid="93" grpId="0"/>
      <p:bldP spid="94" grpId="0"/>
      <p:bldP spid="95" grpId="0"/>
      <p:bldP spid="96" grpId="0"/>
      <p:bldP spid="11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5.2.2"/>
</p:tagLst>
</file>

<file path=ppt/tags/tag10.xml><?xml version="1.0" encoding="utf-8"?>
<p:tagLst xmlns:a="http://schemas.openxmlformats.org/drawingml/2006/main" xmlns:r="http://schemas.openxmlformats.org/officeDocument/2006/relationships" xmlns:p="http://schemas.openxmlformats.org/presentationml/2006/main">
  <p:tag name="PA" val="v5.2.2"/>
</p:tagLst>
</file>

<file path=ppt/tags/tag11.xml><?xml version="1.0" encoding="utf-8"?>
<p:tagLst xmlns:a="http://schemas.openxmlformats.org/drawingml/2006/main" xmlns:r="http://schemas.openxmlformats.org/officeDocument/2006/relationships" xmlns:p="http://schemas.openxmlformats.org/presentationml/2006/main">
  <p:tag name="PA" val="v5.2.2"/>
</p:tagLst>
</file>

<file path=ppt/tags/tag12.xml><?xml version="1.0" encoding="utf-8"?>
<p:tagLst xmlns:a="http://schemas.openxmlformats.org/drawingml/2006/main" xmlns:r="http://schemas.openxmlformats.org/officeDocument/2006/relationships" xmlns:p="http://schemas.openxmlformats.org/presentationml/2006/main">
  <p:tag name="PA" val="v5.2.2"/>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ags/tag3.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PA" val="v5.2.2"/>
</p:tagLst>
</file>

<file path=ppt/tags/tag5.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PA" val="v5.2.2"/>
</p:tagLst>
</file>

<file path=ppt/tags/tag7.xml><?xml version="1.0" encoding="utf-8"?>
<p:tagLst xmlns:a="http://schemas.openxmlformats.org/drawingml/2006/main" xmlns:r="http://schemas.openxmlformats.org/officeDocument/2006/relationships" xmlns:p="http://schemas.openxmlformats.org/presentationml/2006/main">
  <p:tag name="PA" val="v5.2.2"/>
</p:tagLst>
</file>

<file path=ppt/tags/tag8.xml><?xml version="1.0" encoding="utf-8"?>
<p:tagLst xmlns:a="http://schemas.openxmlformats.org/drawingml/2006/main" xmlns:r="http://schemas.openxmlformats.org/officeDocument/2006/relationships" xmlns:p="http://schemas.openxmlformats.org/presentationml/2006/main">
  <p:tag name="PA" val="v5.2.2"/>
</p:tagLst>
</file>

<file path=ppt/tags/tag9.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noFill/>
        <a:ln>
          <a:solidFill>
            <a:schemeClr val="tx1">
              <a:lumMod val="65000"/>
              <a:lumOff val="35000"/>
            </a:schemeClr>
          </a:solidFill>
          <a:prstDash val="dashDot"/>
          <a:tailEnd type="triangle"/>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1060</Words>
  <Application>Microsoft Office PowerPoint</Application>
  <PresentationFormat>宽屏</PresentationFormat>
  <Paragraphs>174</Paragraphs>
  <Slides>14</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14</vt:i4>
      </vt:variant>
    </vt:vector>
  </HeadingPairs>
  <TitlesOfParts>
    <vt:vector size="18" baseType="lpstr">
      <vt:lpstr>Arial</vt:lpstr>
      <vt:lpstr>等线</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www.51pptmoban.com</dc:title>
  <dc:creator>yvonne 忘吃药的晓公子</dc:creator>
  <cp:keywords>51PPT模板网</cp:keywords>
  <dc:description>www.51pptmoban.com</dc:description>
  <cp:lastModifiedBy>haoying yang</cp:lastModifiedBy>
  <cp:revision>129</cp:revision>
  <dcterms:created xsi:type="dcterms:W3CDTF">2020-02-13T01:31:48Z</dcterms:created>
  <dcterms:modified xsi:type="dcterms:W3CDTF">2020-05-10T06:55:06Z</dcterms:modified>
</cp:coreProperties>
</file>